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84" r:id="rId4"/>
    <p:sldId id="303" r:id="rId5"/>
    <p:sldId id="315" r:id="rId6"/>
    <p:sldId id="307" r:id="rId7"/>
    <p:sldId id="308" r:id="rId8"/>
    <p:sldId id="309" r:id="rId9"/>
    <p:sldId id="316" r:id="rId10"/>
    <p:sldId id="311" r:id="rId11"/>
    <p:sldId id="317" r:id="rId12"/>
    <p:sldId id="318" r:id="rId13"/>
    <p:sldId id="310" r:id="rId14"/>
    <p:sldId id="312" r:id="rId15"/>
    <p:sldId id="313" r:id="rId16"/>
    <p:sldId id="314" r:id="rId17"/>
    <p:sldId id="291" r:id="rId18"/>
    <p:sldId id="319" r:id="rId19"/>
    <p:sldId id="273" r:id="rId20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0132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E8ED2D-AB41-2140-8E0E-CE1D9F2473EC}" v="648" dt="2025-11-27T21:18:31.627"/>
    <p1510:client id="{55B36E1A-1A30-076B-C2D7-2C7C14F5C164}" v="707" dt="2025-11-26T23:47:25.782"/>
    <p1510:client id="{637AEBA8-D15C-C1E5-E4FD-9CBBC60B99CD}" v="476" dt="2025-11-27T21:21:40.797"/>
    <p1510:client id="{9E5FA21F-72A6-F743-677F-8BF0C7863CE2}" v="213" dt="2025-11-27T21:32:06.831"/>
    <p1510:client id="{A8831251-F86D-7EE5-F1F5-D8FC6DD7D0FD}" v="431" dt="2025-11-27T21:05:14.743"/>
    <p1510:client id="{C9D35042-0234-10CA-B828-BF52328FD2E4}" v="1478" dt="2025-11-26T22:41:39.750"/>
    <p1510:client id="{FE0EC851-953E-9455-AE7B-024D31DDD9CA}" v="61" dt="2025-11-27T18:59:27.69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60"/>
  </p:normalViewPr>
  <p:slideViewPr>
    <p:cSldViewPr snapToGrid="0">
      <p:cViewPr varScale="1">
        <p:scale>
          <a:sx n="48" d="100"/>
          <a:sy n="48" d="100"/>
        </p:scale>
        <p:origin x="758" y="4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D31C57-4CA4-4A3C-BC78-4954F4D76FFF}" type="doc">
      <dgm:prSet loTypeId="urn:microsoft.com/office/officeart/2005/8/layout/hProcess4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DC448A80-3C48-452A-80CE-EA0B009A5DC4}">
      <dgm:prSet phldrT="[Text]" phldr="0"/>
      <dgm:spPr/>
      <dgm:t>
        <a:bodyPr/>
        <a:lstStyle/>
        <a:p>
          <a:r>
            <a:rPr lang="en-GB" sz="4500" dirty="0">
              <a:solidFill>
                <a:schemeClr val="bg1"/>
              </a:solidFill>
              <a:latin typeface="Times New Roman"/>
              <a:cs typeface="Times New Roman"/>
            </a:rPr>
            <a:t>Agent Management</a:t>
          </a:r>
          <a:endParaRPr lang="en-GB" dirty="0"/>
        </a:p>
      </dgm:t>
    </dgm:pt>
    <dgm:pt modelId="{80DD2ED7-6BF4-49F6-9809-B786B8222111}" type="parTrans" cxnId="{9785C185-2EDC-4020-9A8D-2A566CB30877}">
      <dgm:prSet/>
      <dgm:spPr/>
      <dgm:t>
        <a:bodyPr/>
        <a:lstStyle/>
        <a:p>
          <a:endParaRPr lang="en-GB"/>
        </a:p>
      </dgm:t>
    </dgm:pt>
    <dgm:pt modelId="{282B2783-1AFF-47AE-BA27-8C5840A9B7CD}" type="sibTrans" cxnId="{9785C185-2EDC-4020-9A8D-2A566CB30877}">
      <dgm:prSet/>
      <dgm:spPr/>
      <dgm:t>
        <a:bodyPr/>
        <a:lstStyle/>
        <a:p>
          <a:endParaRPr lang="en-GB"/>
        </a:p>
      </dgm:t>
    </dgm:pt>
    <dgm:pt modelId="{59141B07-980B-4946-BC20-4B30F476AF4E}">
      <dgm:prSet phldr="0"/>
      <dgm:spPr/>
      <dgm:t>
        <a:bodyPr/>
        <a:lstStyle/>
        <a:p>
          <a:pPr algn="l" rtl="0">
            <a:lnSpc>
              <a:spcPct val="200000"/>
            </a:lnSpc>
          </a:pPr>
          <a:r>
            <a:rPr lang="en-GB" sz="4500" dirty="0">
              <a:solidFill>
                <a:schemeClr val="bg1"/>
              </a:solidFill>
              <a:latin typeface="Times New Roman"/>
              <a:cs typeface="Times New Roman"/>
            </a:rPr>
            <a:t>Agent Builder UI</a:t>
          </a:r>
          <a:endParaRPr lang="en-US" sz="4500" dirty="0">
            <a:latin typeface="Times New Roman"/>
            <a:cs typeface="Times New Roman"/>
          </a:endParaRPr>
        </a:p>
      </dgm:t>
    </dgm:pt>
    <dgm:pt modelId="{8DB1C34C-2F63-4660-89EC-DFE852250A0D}" type="parTrans" cxnId="{EA1BCEC2-BD56-483D-9471-49AF62FDE534}">
      <dgm:prSet/>
      <dgm:spPr/>
    </dgm:pt>
    <dgm:pt modelId="{1AC75F0C-EEFF-4706-BB1D-04E50B05990C}" type="sibTrans" cxnId="{EA1BCEC2-BD56-483D-9471-49AF62FDE534}">
      <dgm:prSet/>
      <dgm:spPr/>
    </dgm:pt>
    <dgm:pt modelId="{5B8A5DB2-9D5B-4B32-B1AD-CA7019A7939F}">
      <dgm:prSet phldr="0"/>
      <dgm:spPr/>
      <dgm:t>
        <a:bodyPr/>
        <a:lstStyle/>
        <a:p>
          <a:pPr algn="l" rtl="0">
            <a:lnSpc>
              <a:spcPct val="200000"/>
            </a:lnSpc>
          </a:pPr>
          <a:r>
            <a:rPr lang="en-GB" sz="4500" dirty="0">
              <a:solidFill>
                <a:schemeClr val="bg1"/>
              </a:solidFill>
              <a:latin typeface="Times New Roman"/>
              <a:cs typeface="Times New Roman"/>
            </a:rPr>
            <a:t>Drive Synchronization</a:t>
          </a:r>
          <a:endParaRPr lang="en-US" sz="4500" dirty="0">
            <a:latin typeface="Times New Roman"/>
            <a:cs typeface="Times New Roman"/>
          </a:endParaRPr>
        </a:p>
      </dgm:t>
    </dgm:pt>
    <dgm:pt modelId="{4D7EF360-F157-4448-831C-73B790246E83}" type="parTrans" cxnId="{A29B68F6-608B-41C4-9406-E98F674817BB}">
      <dgm:prSet/>
      <dgm:spPr/>
    </dgm:pt>
    <dgm:pt modelId="{95D49550-E993-4381-83F5-A10CE83C200A}" type="sibTrans" cxnId="{A29B68F6-608B-41C4-9406-E98F674817BB}">
      <dgm:prSet/>
      <dgm:spPr/>
    </dgm:pt>
    <dgm:pt modelId="{CE0B0D01-C980-4298-9D54-42CA258A25DA}">
      <dgm:prSet phldr="0"/>
      <dgm:spPr/>
      <dgm:t>
        <a:bodyPr/>
        <a:lstStyle/>
        <a:p>
          <a:pPr algn="l" rtl="0">
            <a:lnSpc>
              <a:spcPct val="200000"/>
            </a:lnSpc>
          </a:pPr>
          <a:r>
            <a:rPr lang="en-GB" sz="4500" dirty="0">
              <a:solidFill>
                <a:schemeClr val="bg1"/>
              </a:solidFill>
              <a:latin typeface="Times New Roman"/>
              <a:cs typeface="Times New Roman"/>
            </a:rPr>
            <a:t>RAG Pipeline</a:t>
          </a:r>
          <a:endParaRPr lang="en-GB" sz="4500" dirty="0">
            <a:latin typeface="Times New Roman"/>
            <a:cs typeface="Times New Roman"/>
          </a:endParaRPr>
        </a:p>
      </dgm:t>
    </dgm:pt>
    <dgm:pt modelId="{6AAACE90-37C9-4D42-B2E8-45DCBCFA042A}" type="parTrans" cxnId="{EA9BFC64-3219-4634-BB20-07596039329B}">
      <dgm:prSet/>
      <dgm:spPr/>
    </dgm:pt>
    <dgm:pt modelId="{39CA1655-8542-4509-A235-3507AC7F7FCE}" type="sibTrans" cxnId="{EA9BFC64-3219-4634-BB20-07596039329B}">
      <dgm:prSet/>
      <dgm:spPr/>
    </dgm:pt>
    <dgm:pt modelId="{681A38F8-DA30-471A-A425-96C40941AC40}">
      <dgm:prSet phldr="0"/>
      <dgm:spPr/>
      <dgm:t>
        <a:bodyPr/>
        <a:lstStyle/>
        <a:p>
          <a:pPr rtl="0"/>
          <a:r>
            <a:rPr lang="en-GB" sz="4500" dirty="0">
              <a:solidFill>
                <a:schemeClr val="bg1"/>
              </a:solidFill>
              <a:latin typeface="Times New Roman"/>
              <a:cs typeface="Times New Roman"/>
            </a:rPr>
            <a:t>Agent Monitoring</a:t>
          </a:r>
        </a:p>
      </dgm:t>
    </dgm:pt>
    <dgm:pt modelId="{9519B36D-D5C9-410A-A2BD-DCBA5BCAD087}" type="parTrans" cxnId="{120DCF78-6BE0-4C6A-8D60-1A0ECD9B249B}">
      <dgm:prSet/>
      <dgm:spPr/>
    </dgm:pt>
    <dgm:pt modelId="{475B6D0A-A24C-4E9A-B592-D434D94A0823}" type="sibTrans" cxnId="{120DCF78-6BE0-4C6A-8D60-1A0ECD9B249B}">
      <dgm:prSet/>
      <dgm:spPr/>
    </dgm:pt>
    <dgm:pt modelId="{256359BF-6330-472E-A129-5047C3AB96F5}">
      <dgm:prSet phldr="0"/>
      <dgm:spPr/>
      <dgm:t>
        <a:bodyPr/>
        <a:lstStyle/>
        <a:p>
          <a:pPr rtl="0"/>
          <a:r>
            <a:rPr lang="en-GB" sz="4500" dirty="0">
              <a:latin typeface="Times New Roman"/>
              <a:cs typeface="Times New Roman"/>
            </a:rPr>
            <a:t>Memory Management</a:t>
          </a:r>
        </a:p>
      </dgm:t>
    </dgm:pt>
    <dgm:pt modelId="{E4E137FB-87BF-457F-991B-4807E662DCED}" type="parTrans" cxnId="{527E7B93-6685-4E3C-A484-215694B5828B}">
      <dgm:prSet/>
      <dgm:spPr/>
    </dgm:pt>
    <dgm:pt modelId="{940AFB08-976C-4727-9426-814F26128A07}" type="sibTrans" cxnId="{527E7B93-6685-4E3C-A484-215694B5828B}">
      <dgm:prSet/>
      <dgm:spPr/>
    </dgm:pt>
    <dgm:pt modelId="{C587AFE7-DE32-4573-B67F-F5CDB7D52761}" type="pres">
      <dgm:prSet presAssocID="{ADD31C57-4CA4-4A3C-BC78-4954F4D76FFF}" presName="Name0" presStyleCnt="0">
        <dgm:presLayoutVars>
          <dgm:dir/>
          <dgm:animLvl val="lvl"/>
          <dgm:resizeHandles val="exact"/>
        </dgm:presLayoutVars>
      </dgm:prSet>
      <dgm:spPr/>
    </dgm:pt>
    <dgm:pt modelId="{91469824-7F31-484A-89FF-9FBD7455971E}" type="pres">
      <dgm:prSet presAssocID="{ADD31C57-4CA4-4A3C-BC78-4954F4D76FFF}" presName="tSp" presStyleCnt="0"/>
      <dgm:spPr/>
    </dgm:pt>
    <dgm:pt modelId="{8366106D-4F7F-4434-87C2-08BEB1085974}" type="pres">
      <dgm:prSet presAssocID="{ADD31C57-4CA4-4A3C-BC78-4954F4D76FFF}" presName="bSp" presStyleCnt="0"/>
      <dgm:spPr/>
    </dgm:pt>
    <dgm:pt modelId="{28CD91F7-3C98-4B61-B033-0B0590F6ACE1}" type="pres">
      <dgm:prSet presAssocID="{ADD31C57-4CA4-4A3C-BC78-4954F4D76FFF}" presName="process" presStyleCnt="0"/>
      <dgm:spPr/>
    </dgm:pt>
    <dgm:pt modelId="{455E41E4-CCCD-4D01-9FCB-94ED522ACAED}" type="pres">
      <dgm:prSet presAssocID="{59141B07-980B-4946-BC20-4B30F476AF4E}" presName="composite1" presStyleCnt="0"/>
      <dgm:spPr/>
    </dgm:pt>
    <dgm:pt modelId="{83E795AA-4C36-403E-B031-30BEA3C9C1C9}" type="pres">
      <dgm:prSet presAssocID="{59141B07-980B-4946-BC20-4B30F476AF4E}" presName="dummyNode1" presStyleLbl="node1" presStyleIdx="0" presStyleCnt="6"/>
      <dgm:spPr/>
    </dgm:pt>
    <dgm:pt modelId="{E7D86D1F-37F1-4099-B453-AFEABEAD6D50}" type="pres">
      <dgm:prSet presAssocID="{59141B07-980B-4946-BC20-4B30F476AF4E}" presName="childNode1" presStyleLbl="bgAcc1" presStyleIdx="0" presStyleCnt="6">
        <dgm:presLayoutVars>
          <dgm:bulletEnabled val="1"/>
        </dgm:presLayoutVars>
      </dgm:prSet>
      <dgm:spPr/>
    </dgm:pt>
    <dgm:pt modelId="{B0E7DB62-A122-4231-83EF-7E8E7A3E3C9C}" type="pres">
      <dgm:prSet presAssocID="{59141B07-980B-4946-BC20-4B30F476AF4E}" presName="childNode1tx" presStyleLbl="bgAcc1" presStyleIdx="0" presStyleCnt="6">
        <dgm:presLayoutVars>
          <dgm:bulletEnabled val="1"/>
        </dgm:presLayoutVars>
      </dgm:prSet>
      <dgm:spPr/>
    </dgm:pt>
    <dgm:pt modelId="{BE376508-ED0C-4D10-A9D9-0337308326D8}" type="pres">
      <dgm:prSet presAssocID="{59141B07-980B-4946-BC20-4B30F476AF4E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9BD5FE5F-73B2-412A-8E1B-6C86AD2C1F0F}" type="pres">
      <dgm:prSet presAssocID="{59141B07-980B-4946-BC20-4B30F476AF4E}" presName="connSite1" presStyleCnt="0"/>
      <dgm:spPr/>
    </dgm:pt>
    <dgm:pt modelId="{7D143528-B12B-4DFE-A883-9E663DEC199B}" type="pres">
      <dgm:prSet presAssocID="{1AC75F0C-EEFF-4706-BB1D-04E50B05990C}" presName="Name9" presStyleLbl="sibTrans2D1" presStyleIdx="0" presStyleCnt="5"/>
      <dgm:spPr/>
    </dgm:pt>
    <dgm:pt modelId="{BDA2D55E-4CFF-4EDA-99B2-112A1B418A6D}" type="pres">
      <dgm:prSet presAssocID="{5B8A5DB2-9D5B-4B32-B1AD-CA7019A7939F}" presName="composite2" presStyleCnt="0"/>
      <dgm:spPr/>
    </dgm:pt>
    <dgm:pt modelId="{C2303425-862F-4926-A9FA-7ACF31CD9BDE}" type="pres">
      <dgm:prSet presAssocID="{5B8A5DB2-9D5B-4B32-B1AD-CA7019A7939F}" presName="dummyNode2" presStyleLbl="node1" presStyleIdx="0" presStyleCnt="6"/>
      <dgm:spPr/>
    </dgm:pt>
    <dgm:pt modelId="{53F12813-4FC0-4B71-86CD-37556946C134}" type="pres">
      <dgm:prSet presAssocID="{5B8A5DB2-9D5B-4B32-B1AD-CA7019A7939F}" presName="childNode2" presStyleLbl="bgAcc1" presStyleIdx="1" presStyleCnt="6">
        <dgm:presLayoutVars>
          <dgm:bulletEnabled val="1"/>
        </dgm:presLayoutVars>
      </dgm:prSet>
      <dgm:spPr/>
    </dgm:pt>
    <dgm:pt modelId="{4C9717C0-0044-4D03-84E9-A7D4EBC76507}" type="pres">
      <dgm:prSet presAssocID="{5B8A5DB2-9D5B-4B32-B1AD-CA7019A7939F}" presName="childNode2tx" presStyleLbl="bgAcc1" presStyleIdx="1" presStyleCnt="6">
        <dgm:presLayoutVars>
          <dgm:bulletEnabled val="1"/>
        </dgm:presLayoutVars>
      </dgm:prSet>
      <dgm:spPr/>
    </dgm:pt>
    <dgm:pt modelId="{241E2B2E-AF79-446E-863C-3785F6A847B5}" type="pres">
      <dgm:prSet presAssocID="{5B8A5DB2-9D5B-4B32-B1AD-CA7019A7939F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C670E5DA-EA67-4355-A706-68F3F528B5A5}" type="pres">
      <dgm:prSet presAssocID="{5B8A5DB2-9D5B-4B32-B1AD-CA7019A7939F}" presName="connSite2" presStyleCnt="0"/>
      <dgm:spPr/>
    </dgm:pt>
    <dgm:pt modelId="{EC7044DE-7C61-42D8-9A97-5CFA3634E38E}" type="pres">
      <dgm:prSet presAssocID="{95D49550-E993-4381-83F5-A10CE83C200A}" presName="Name18" presStyleLbl="sibTrans2D1" presStyleIdx="1" presStyleCnt="5"/>
      <dgm:spPr/>
    </dgm:pt>
    <dgm:pt modelId="{A09407C2-665E-4058-9375-5FBB73470245}" type="pres">
      <dgm:prSet presAssocID="{CE0B0D01-C980-4298-9D54-42CA258A25DA}" presName="composite1" presStyleCnt="0"/>
      <dgm:spPr/>
    </dgm:pt>
    <dgm:pt modelId="{BCBEE246-17CF-46FD-A5C0-941A892B6ADE}" type="pres">
      <dgm:prSet presAssocID="{CE0B0D01-C980-4298-9D54-42CA258A25DA}" presName="dummyNode1" presStyleLbl="node1" presStyleIdx="1" presStyleCnt="6"/>
      <dgm:spPr/>
    </dgm:pt>
    <dgm:pt modelId="{86E83F71-2349-4A17-B6AA-D88B1F6F05E9}" type="pres">
      <dgm:prSet presAssocID="{CE0B0D01-C980-4298-9D54-42CA258A25DA}" presName="childNode1" presStyleLbl="bgAcc1" presStyleIdx="2" presStyleCnt="6">
        <dgm:presLayoutVars>
          <dgm:bulletEnabled val="1"/>
        </dgm:presLayoutVars>
      </dgm:prSet>
      <dgm:spPr/>
    </dgm:pt>
    <dgm:pt modelId="{D35F465F-C627-43FA-9AB2-A1400E3890D0}" type="pres">
      <dgm:prSet presAssocID="{CE0B0D01-C980-4298-9D54-42CA258A25DA}" presName="childNode1tx" presStyleLbl="bgAcc1" presStyleIdx="2" presStyleCnt="6">
        <dgm:presLayoutVars>
          <dgm:bulletEnabled val="1"/>
        </dgm:presLayoutVars>
      </dgm:prSet>
      <dgm:spPr/>
    </dgm:pt>
    <dgm:pt modelId="{0CCE41D3-AFC0-444D-95AB-5A35400CB930}" type="pres">
      <dgm:prSet presAssocID="{CE0B0D01-C980-4298-9D54-42CA258A25DA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CCE1DE8F-A061-4C5A-A981-16FC388424E5}" type="pres">
      <dgm:prSet presAssocID="{CE0B0D01-C980-4298-9D54-42CA258A25DA}" presName="connSite1" presStyleCnt="0"/>
      <dgm:spPr/>
    </dgm:pt>
    <dgm:pt modelId="{9D1BD500-BA1B-4D17-B4E2-C4AA00B0C0F8}" type="pres">
      <dgm:prSet presAssocID="{39CA1655-8542-4509-A235-3507AC7F7FCE}" presName="Name9" presStyleLbl="sibTrans2D1" presStyleIdx="2" presStyleCnt="5"/>
      <dgm:spPr/>
    </dgm:pt>
    <dgm:pt modelId="{468617C2-7987-4756-8A6B-C5FA9EAB995B}" type="pres">
      <dgm:prSet presAssocID="{256359BF-6330-472E-A129-5047C3AB96F5}" presName="composite2" presStyleCnt="0"/>
      <dgm:spPr/>
    </dgm:pt>
    <dgm:pt modelId="{3120EF69-A54C-4FB9-A8C8-DFD7C7BB3B93}" type="pres">
      <dgm:prSet presAssocID="{256359BF-6330-472E-A129-5047C3AB96F5}" presName="dummyNode2" presStyleLbl="node1" presStyleIdx="2" presStyleCnt="6"/>
      <dgm:spPr/>
    </dgm:pt>
    <dgm:pt modelId="{359D631A-C38F-409B-B936-CB6AC2FB38F5}" type="pres">
      <dgm:prSet presAssocID="{256359BF-6330-472E-A129-5047C3AB96F5}" presName="childNode2" presStyleLbl="bgAcc1" presStyleIdx="3" presStyleCnt="6">
        <dgm:presLayoutVars>
          <dgm:bulletEnabled val="1"/>
        </dgm:presLayoutVars>
      </dgm:prSet>
      <dgm:spPr/>
    </dgm:pt>
    <dgm:pt modelId="{129C5C2C-9BCB-4966-BDBB-62380E96C795}" type="pres">
      <dgm:prSet presAssocID="{256359BF-6330-472E-A129-5047C3AB96F5}" presName="childNode2tx" presStyleLbl="bgAcc1" presStyleIdx="3" presStyleCnt="6">
        <dgm:presLayoutVars>
          <dgm:bulletEnabled val="1"/>
        </dgm:presLayoutVars>
      </dgm:prSet>
      <dgm:spPr/>
    </dgm:pt>
    <dgm:pt modelId="{4899D31E-D2F8-430B-9770-E47F96886C0E}" type="pres">
      <dgm:prSet presAssocID="{256359BF-6330-472E-A129-5047C3AB96F5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6C8766C9-D61E-48F2-8686-A032B2419E36}" type="pres">
      <dgm:prSet presAssocID="{256359BF-6330-472E-A129-5047C3AB96F5}" presName="connSite2" presStyleCnt="0"/>
      <dgm:spPr/>
    </dgm:pt>
    <dgm:pt modelId="{EDCFA65A-A932-48AD-8216-60483C1F68A9}" type="pres">
      <dgm:prSet presAssocID="{940AFB08-976C-4727-9426-814F26128A07}" presName="Name18" presStyleLbl="sibTrans2D1" presStyleIdx="3" presStyleCnt="5"/>
      <dgm:spPr/>
    </dgm:pt>
    <dgm:pt modelId="{10C88C91-8955-47E1-A8AB-CEB034DA8F12}" type="pres">
      <dgm:prSet presAssocID="{DC448A80-3C48-452A-80CE-EA0B009A5DC4}" presName="composite1" presStyleCnt="0"/>
      <dgm:spPr/>
    </dgm:pt>
    <dgm:pt modelId="{A877A2B1-75CE-4AF9-B55A-4FAD6AB81F6C}" type="pres">
      <dgm:prSet presAssocID="{DC448A80-3C48-452A-80CE-EA0B009A5DC4}" presName="dummyNode1" presStyleLbl="node1" presStyleIdx="3" presStyleCnt="6"/>
      <dgm:spPr/>
    </dgm:pt>
    <dgm:pt modelId="{DBD0E4AF-F7FA-4B70-B700-F6D0FA5149CB}" type="pres">
      <dgm:prSet presAssocID="{DC448A80-3C48-452A-80CE-EA0B009A5DC4}" presName="childNode1" presStyleLbl="bgAcc1" presStyleIdx="4" presStyleCnt="6">
        <dgm:presLayoutVars>
          <dgm:bulletEnabled val="1"/>
        </dgm:presLayoutVars>
      </dgm:prSet>
      <dgm:spPr/>
    </dgm:pt>
    <dgm:pt modelId="{324589AD-2AAF-4EFB-B8E6-5A94209D218E}" type="pres">
      <dgm:prSet presAssocID="{DC448A80-3C48-452A-80CE-EA0B009A5DC4}" presName="childNode1tx" presStyleLbl="bgAcc1" presStyleIdx="4" presStyleCnt="6">
        <dgm:presLayoutVars>
          <dgm:bulletEnabled val="1"/>
        </dgm:presLayoutVars>
      </dgm:prSet>
      <dgm:spPr/>
    </dgm:pt>
    <dgm:pt modelId="{24604588-EE0B-4AF5-A183-3C1AD999A44C}" type="pres">
      <dgm:prSet presAssocID="{DC448A80-3C48-452A-80CE-EA0B009A5DC4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08F32F14-3693-4F58-8CB6-4808B16FC19E}" type="pres">
      <dgm:prSet presAssocID="{DC448A80-3C48-452A-80CE-EA0B009A5DC4}" presName="connSite1" presStyleCnt="0"/>
      <dgm:spPr/>
    </dgm:pt>
    <dgm:pt modelId="{DE506AF1-EC32-46CF-8855-0CBF144D89FA}" type="pres">
      <dgm:prSet presAssocID="{282B2783-1AFF-47AE-BA27-8C5840A9B7CD}" presName="Name9" presStyleLbl="sibTrans2D1" presStyleIdx="4" presStyleCnt="5"/>
      <dgm:spPr/>
    </dgm:pt>
    <dgm:pt modelId="{C18386BE-59CA-4372-8D26-312A2CD0C848}" type="pres">
      <dgm:prSet presAssocID="{681A38F8-DA30-471A-A425-96C40941AC40}" presName="composite2" presStyleCnt="0"/>
      <dgm:spPr/>
    </dgm:pt>
    <dgm:pt modelId="{4AB69A21-A25F-4172-AE9B-03FEA295ACCD}" type="pres">
      <dgm:prSet presAssocID="{681A38F8-DA30-471A-A425-96C40941AC40}" presName="dummyNode2" presStyleLbl="node1" presStyleIdx="4" presStyleCnt="6"/>
      <dgm:spPr/>
    </dgm:pt>
    <dgm:pt modelId="{2DCA9167-90B3-4C1E-A671-43981C52EAFD}" type="pres">
      <dgm:prSet presAssocID="{681A38F8-DA30-471A-A425-96C40941AC40}" presName="childNode2" presStyleLbl="bgAcc1" presStyleIdx="5" presStyleCnt="6">
        <dgm:presLayoutVars>
          <dgm:bulletEnabled val="1"/>
        </dgm:presLayoutVars>
      </dgm:prSet>
      <dgm:spPr/>
    </dgm:pt>
    <dgm:pt modelId="{1838F962-A9F2-48FD-896D-1C1F21B56D11}" type="pres">
      <dgm:prSet presAssocID="{681A38F8-DA30-471A-A425-96C40941AC40}" presName="childNode2tx" presStyleLbl="bgAcc1" presStyleIdx="5" presStyleCnt="6">
        <dgm:presLayoutVars>
          <dgm:bulletEnabled val="1"/>
        </dgm:presLayoutVars>
      </dgm:prSet>
      <dgm:spPr/>
    </dgm:pt>
    <dgm:pt modelId="{876E7F50-35AD-4180-A68E-E4643175E89C}" type="pres">
      <dgm:prSet presAssocID="{681A38F8-DA30-471A-A425-96C40941AC40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19DB4445-470A-4840-B628-09EF374823C2}" type="pres">
      <dgm:prSet presAssocID="{681A38F8-DA30-471A-A425-96C40941AC40}" presName="connSite2" presStyleCnt="0"/>
      <dgm:spPr/>
    </dgm:pt>
  </dgm:ptLst>
  <dgm:cxnLst>
    <dgm:cxn modelId="{29585E00-5574-4934-8F31-3C222EC97CB6}" type="presOf" srcId="{940AFB08-976C-4727-9426-814F26128A07}" destId="{EDCFA65A-A932-48AD-8216-60483C1F68A9}" srcOrd="0" destOrd="0" presId="urn:microsoft.com/office/officeart/2005/8/layout/hProcess4"/>
    <dgm:cxn modelId="{051CD418-6F07-4A37-A7F7-B69C81261B68}" type="presOf" srcId="{ADD31C57-4CA4-4A3C-BC78-4954F4D76FFF}" destId="{C587AFE7-DE32-4573-B67F-F5CDB7D52761}" srcOrd="0" destOrd="0" presId="urn:microsoft.com/office/officeart/2005/8/layout/hProcess4"/>
    <dgm:cxn modelId="{CB4C0925-CFBA-4393-9494-855E9709B580}" type="presOf" srcId="{39CA1655-8542-4509-A235-3507AC7F7FCE}" destId="{9D1BD500-BA1B-4D17-B4E2-C4AA00B0C0F8}" srcOrd="0" destOrd="0" presId="urn:microsoft.com/office/officeart/2005/8/layout/hProcess4"/>
    <dgm:cxn modelId="{46CB8F5D-9FD5-4D06-A152-BE4E7BA0021F}" type="presOf" srcId="{DC448A80-3C48-452A-80CE-EA0B009A5DC4}" destId="{24604588-EE0B-4AF5-A183-3C1AD999A44C}" srcOrd="0" destOrd="0" presId="urn:microsoft.com/office/officeart/2005/8/layout/hProcess4"/>
    <dgm:cxn modelId="{EA9BFC64-3219-4634-BB20-07596039329B}" srcId="{ADD31C57-4CA4-4A3C-BC78-4954F4D76FFF}" destId="{CE0B0D01-C980-4298-9D54-42CA258A25DA}" srcOrd="2" destOrd="0" parTransId="{6AAACE90-37C9-4D42-B2E8-45DCBCFA042A}" sibTransId="{39CA1655-8542-4509-A235-3507AC7F7FCE}"/>
    <dgm:cxn modelId="{AD589645-175F-4A80-8FA9-5F0744921720}" type="presOf" srcId="{1AC75F0C-EEFF-4706-BB1D-04E50B05990C}" destId="{7D143528-B12B-4DFE-A883-9E663DEC199B}" srcOrd="0" destOrd="0" presId="urn:microsoft.com/office/officeart/2005/8/layout/hProcess4"/>
    <dgm:cxn modelId="{120DCF78-6BE0-4C6A-8D60-1A0ECD9B249B}" srcId="{ADD31C57-4CA4-4A3C-BC78-4954F4D76FFF}" destId="{681A38F8-DA30-471A-A425-96C40941AC40}" srcOrd="5" destOrd="0" parTransId="{9519B36D-D5C9-410A-A2BD-DCBA5BCAD087}" sibTransId="{475B6D0A-A24C-4E9A-B592-D434D94A0823}"/>
    <dgm:cxn modelId="{0DE69084-DF34-40C4-BDCA-A7B86F754C0A}" type="presOf" srcId="{681A38F8-DA30-471A-A425-96C40941AC40}" destId="{876E7F50-35AD-4180-A68E-E4643175E89C}" srcOrd="0" destOrd="0" presId="urn:microsoft.com/office/officeart/2005/8/layout/hProcess4"/>
    <dgm:cxn modelId="{9785C185-2EDC-4020-9A8D-2A566CB30877}" srcId="{ADD31C57-4CA4-4A3C-BC78-4954F4D76FFF}" destId="{DC448A80-3C48-452A-80CE-EA0B009A5DC4}" srcOrd="4" destOrd="0" parTransId="{80DD2ED7-6BF4-49F6-9809-B786B8222111}" sibTransId="{282B2783-1AFF-47AE-BA27-8C5840A9B7CD}"/>
    <dgm:cxn modelId="{EC441093-376A-4B0C-934A-AD1C4E706480}" type="presOf" srcId="{282B2783-1AFF-47AE-BA27-8C5840A9B7CD}" destId="{DE506AF1-EC32-46CF-8855-0CBF144D89FA}" srcOrd="0" destOrd="0" presId="urn:microsoft.com/office/officeart/2005/8/layout/hProcess4"/>
    <dgm:cxn modelId="{527E7B93-6685-4E3C-A484-215694B5828B}" srcId="{ADD31C57-4CA4-4A3C-BC78-4954F4D76FFF}" destId="{256359BF-6330-472E-A129-5047C3AB96F5}" srcOrd="3" destOrd="0" parTransId="{E4E137FB-87BF-457F-991B-4807E662DCED}" sibTransId="{940AFB08-976C-4727-9426-814F26128A07}"/>
    <dgm:cxn modelId="{8183DAB2-49F5-4E14-8F83-DD38ED289629}" type="presOf" srcId="{5B8A5DB2-9D5B-4B32-B1AD-CA7019A7939F}" destId="{241E2B2E-AF79-446E-863C-3785F6A847B5}" srcOrd="0" destOrd="0" presId="urn:microsoft.com/office/officeart/2005/8/layout/hProcess4"/>
    <dgm:cxn modelId="{D5ADFCB9-453E-4915-B019-DF728676CAA0}" type="presOf" srcId="{CE0B0D01-C980-4298-9D54-42CA258A25DA}" destId="{0CCE41D3-AFC0-444D-95AB-5A35400CB930}" srcOrd="0" destOrd="0" presId="urn:microsoft.com/office/officeart/2005/8/layout/hProcess4"/>
    <dgm:cxn modelId="{C5F33FBD-4FA6-4658-A694-DAE6F7D122DD}" type="presOf" srcId="{59141B07-980B-4946-BC20-4B30F476AF4E}" destId="{BE376508-ED0C-4D10-A9D9-0337308326D8}" srcOrd="0" destOrd="0" presId="urn:microsoft.com/office/officeart/2005/8/layout/hProcess4"/>
    <dgm:cxn modelId="{EA1BCEC2-BD56-483D-9471-49AF62FDE534}" srcId="{ADD31C57-4CA4-4A3C-BC78-4954F4D76FFF}" destId="{59141B07-980B-4946-BC20-4B30F476AF4E}" srcOrd="0" destOrd="0" parTransId="{8DB1C34C-2F63-4660-89EC-DFE852250A0D}" sibTransId="{1AC75F0C-EEFF-4706-BB1D-04E50B05990C}"/>
    <dgm:cxn modelId="{2BEE7DC9-8C62-4CFF-8712-D39671B08DEF}" type="presOf" srcId="{95D49550-E993-4381-83F5-A10CE83C200A}" destId="{EC7044DE-7C61-42D8-9A97-5CFA3634E38E}" srcOrd="0" destOrd="0" presId="urn:microsoft.com/office/officeart/2005/8/layout/hProcess4"/>
    <dgm:cxn modelId="{D2835DEA-7318-470F-A0AE-D6BEA5F2B5B6}" type="presOf" srcId="{256359BF-6330-472E-A129-5047C3AB96F5}" destId="{4899D31E-D2F8-430B-9770-E47F96886C0E}" srcOrd="0" destOrd="0" presId="urn:microsoft.com/office/officeart/2005/8/layout/hProcess4"/>
    <dgm:cxn modelId="{A29B68F6-608B-41C4-9406-E98F674817BB}" srcId="{ADD31C57-4CA4-4A3C-BC78-4954F4D76FFF}" destId="{5B8A5DB2-9D5B-4B32-B1AD-CA7019A7939F}" srcOrd="1" destOrd="0" parTransId="{4D7EF360-F157-4448-831C-73B790246E83}" sibTransId="{95D49550-E993-4381-83F5-A10CE83C200A}"/>
    <dgm:cxn modelId="{497BC51E-30E0-4503-AF17-BB71250250DC}" type="presParOf" srcId="{C587AFE7-DE32-4573-B67F-F5CDB7D52761}" destId="{91469824-7F31-484A-89FF-9FBD7455971E}" srcOrd="0" destOrd="0" presId="urn:microsoft.com/office/officeart/2005/8/layout/hProcess4"/>
    <dgm:cxn modelId="{80AE8E04-5315-4F41-BA6D-66EEBA319A14}" type="presParOf" srcId="{C587AFE7-DE32-4573-B67F-F5CDB7D52761}" destId="{8366106D-4F7F-4434-87C2-08BEB1085974}" srcOrd="1" destOrd="0" presId="urn:microsoft.com/office/officeart/2005/8/layout/hProcess4"/>
    <dgm:cxn modelId="{824088E4-C283-4508-8F1E-145CBF9F85C1}" type="presParOf" srcId="{C587AFE7-DE32-4573-B67F-F5CDB7D52761}" destId="{28CD91F7-3C98-4B61-B033-0B0590F6ACE1}" srcOrd="2" destOrd="0" presId="urn:microsoft.com/office/officeart/2005/8/layout/hProcess4"/>
    <dgm:cxn modelId="{5469A1DD-FC41-4B73-B93B-EB5BCDD73056}" type="presParOf" srcId="{28CD91F7-3C98-4B61-B033-0B0590F6ACE1}" destId="{455E41E4-CCCD-4D01-9FCB-94ED522ACAED}" srcOrd="0" destOrd="0" presId="urn:microsoft.com/office/officeart/2005/8/layout/hProcess4"/>
    <dgm:cxn modelId="{560E1F1D-7E65-42EE-B6F7-647009E02DA1}" type="presParOf" srcId="{455E41E4-CCCD-4D01-9FCB-94ED522ACAED}" destId="{83E795AA-4C36-403E-B031-30BEA3C9C1C9}" srcOrd="0" destOrd="0" presId="urn:microsoft.com/office/officeart/2005/8/layout/hProcess4"/>
    <dgm:cxn modelId="{E8948925-7E47-4E87-BC49-925FC4FFECF2}" type="presParOf" srcId="{455E41E4-CCCD-4D01-9FCB-94ED522ACAED}" destId="{E7D86D1F-37F1-4099-B453-AFEABEAD6D50}" srcOrd="1" destOrd="0" presId="urn:microsoft.com/office/officeart/2005/8/layout/hProcess4"/>
    <dgm:cxn modelId="{64CCFB1D-F743-4EC7-855A-00826907B293}" type="presParOf" srcId="{455E41E4-CCCD-4D01-9FCB-94ED522ACAED}" destId="{B0E7DB62-A122-4231-83EF-7E8E7A3E3C9C}" srcOrd="2" destOrd="0" presId="urn:microsoft.com/office/officeart/2005/8/layout/hProcess4"/>
    <dgm:cxn modelId="{9DBB3BC2-A672-49F7-BEED-3C2421B99D2D}" type="presParOf" srcId="{455E41E4-CCCD-4D01-9FCB-94ED522ACAED}" destId="{BE376508-ED0C-4D10-A9D9-0337308326D8}" srcOrd="3" destOrd="0" presId="urn:microsoft.com/office/officeart/2005/8/layout/hProcess4"/>
    <dgm:cxn modelId="{7BC515EF-84CE-4748-8BCC-AC474F448532}" type="presParOf" srcId="{455E41E4-CCCD-4D01-9FCB-94ED522ACAED}" destId="{9BD5FE5F-73B2-412A-8E1B-6C86AD2C1F0F}" srcOrd="4" destOrd="0" presId="urn:microsoft.com/office/officeart/2005/8/layout/hProcess4"/>
    <dgm:cxn modelId="{B0A24E06-94E2-496A-9F3C-C37FF73A7719}" type="presParOf" srcId="{28CD91F7-3C98-4B61-B033-0B0590F6ACE1}" destId="{7D143528-B12B-4DFE-A883-9E663DEC199B}" srcOrd="1" destOrd="0" presId="urn:microsoft.com/office/officeart/2005/8/layout/hProcess4"/>
    <dgm:cxn modelId="{13EE559E-8753-47A4-83C4-9A6767924763}" type="presParOf" srcId="{28CD91F7-3C98-4B61-B033-0B0590F6ACE1}" destId="{BDA2D55E-4CFF-4EDA-99B2-112A1B418A6D}" srcOrd="2" destOrd="0" presId="urn:microsoft.com/office/officeart/2005/8/layout/hProcess4"/>
    <dgm:cxn modelId="{F409DE6A-265D-4004-9EC4-3259D066ED8B}" type="presParOf" srcId="{BDA2D55E-4CFF-4EDA-99B2-112A1B418A6D}" destId="{C2303425-862F-4926-A9FA-7ACF31CD9BDE}" srcOrd="0" destOrd="0" presId="urn:microsoft.com/office/officeart/2005/8/layout/hProcess4"/>
    <dgm:cxn modelId="{AEF97249-E075-40E4-BC82-35493D5AE086}" type="presParOf" srcId="{BDA2D55E-4CFF-4EDA-99B2-112A1B418A6D}" destId="{53F12813-4FC0-4B71-86CD-37556946C134}" srcOrd="1" destOrd="0" presId="urn:microsoft.com/office/officeart/2005/8/layout/hProcess4"/>
    <dgm:cxn modelId="{6EC64761-FDFB-4840-AE96-C2F0B9EE59A4}" type="presParOf" srcId="{BDA2D55E-4CFF-4EDA-99B2-112A1B418A6D}" destId="{4C9717C0-0044-4D03-84E9-A7D4EBC76507}" srcOrd="2" destOrd="0" presId="urn:microsoft.com/office/officeart/2005/8/layout/hProcess4"/>
    <dgm:cxn modelId="{C6CA3F38-432E-4585-8F1B-688E4D0B72A6}" type="presParOf" srcId="{BDA2D55E-4CFF-4EDA-99B2-112A1B418A6D}" destId="{241E2B2E-AF79-446E-863C-3785F6A847B5}" srcOrd="3" destOrd="0" presId="urn:microsoft.com/office/officeart/2005/8/layout/hProcess4"/>
    <dgm:cxn modelId="{A8476603-0F9F-4017-8310-66E99AF81088}" type="presParOf" srcId="{BDA2D55E-4CFF-4EDA-99B2-112A1B418A6D}" destId="{C670E5DA-EA67-4355-A706-68F3F528B5A5}" srcOrd="4" destOrd="0" presId="urn:microsoft.com/office/officeart/2005/8/layout/hProcess4"/>
    <dgm:cxn modelId="{118185AF-05E5-47D9-8B10-308C865EAC23}" type="presParOf" srcId="{28CD91F7-3C98-4B61-B033-0B0590F6ACE1}" destId="{EC7044DE-7C61-42D8-9A97-5CFA3634E38E}" srcOrd="3" destOrd="0" presId="urn:microsoft.com/office/officeart/2005/8/layout/hProcess4"/>
    <dgm:cxn modelId="{B0873DC8-AB9A-4E09-B5E7-CBFB103E2464}" type="presParOf" srcId="{28CD91F7-3C98-4B61-B033-0B0590F6ACE1}" destId="{A09407C2-665E-4058-9375-5FBB73470245}" srcOrd="4" destOrd="0" presId="urn:microsoft.com/office/officeart/2005/8/layout/hProcess4"/>
    <dgm:cxn modelId="{F8731F16-2205-4E76-9837-CD5AE24479FE}" type="presParOf" srcId="{A09407C2-665E-4058-9375-5FBB73470245}" destId="{BCBEE246-17CF-46FD-A5C0-941A892B6ADE}" srcOrd="0" destOrd="0" presId="urn:microsoft.com/office/officeart/2005/8/layout/hProcess4"/>
    <dgm:cxn modelId="{8DD559C2-8CC4-4C7F-A54E-C303D614A7EB}" type="presParOf" srcId="{A09407C2-665E-4058-9375-5FBB73470245}" destId="{86E83F71-2349-4A17-B6AA-D88B1F6F05E9}" srcOrd="1" destOrd="0" presId="urn:microsoft.com/office/officeart/2005/8/layout/hProcess4"/>
    <dgm:cxn modelId="{3962796E-9F49-44F0-82B3-471729A541E7}" type="presParOf" srcId="{A09407C2-665E-4058-9375-5FBB73470245}" destId="{D35F465F-C627-43FA-9AB2-A1400E3890D0}" srcOrd="2" destOrd="0" presId="urn:microsoft.com/office/officeart/2005/8/layout/hProcess4"/>
    <dgm:cxn modelId="{3668DE66-76E8-4FC4-9E62-8070C6A47C33}" type="presParOf" srcId="{A09407C2-665E-4058-9375-5FBB73470245}" destId="{0CCE41D3-AFC0-444D-95AB-5A35400CB930}" srcOrd="3" destOrd="0" presId="urn:microsoft.com/office/officeart/2005/8/layout/hProcess4"/>
    <dgm:cxn modelId="{DB788F52-485D-41A6-9C6D-ADFB64EB4A72}" type="presParOf" srcId="{A09407C2-665E-4058-9375-5FBB73470245}" destId="{CCE1DE8F-A061-4C5A-A981-16FC388424E5}" srcOrd="4" destOrd="0" presId="urn:microsoft.com/office/officeart/2005/8/layout/hProcess4"/>
    <dgm:cxn modelId="{267557E8-0919-4382-ADBE-7683A53C4FCE}" type="presParOf" srcId="{28CD91F7-3C98-4B61-B033-0B0590F6ACE1}" destId="{9D1BD500-BA1B-4D17-B4E2-C4AA00B0C0F8}" srcOrd="5" destOrd="0" presId="urn:microsoft.com/office/officeart/2005/8/layout/hProcess4"/>
    <dgm:cxn modelId="{F6236ED4-9E92-4679-A0EC-0FAA9FDFB313}" type="presParOf" srcId="{28CD91F7-3C98-4B61-B033-0B0590F6ACE1}" destId="{468617C2-7987-4756-8A6B-C5FA9EAB995B}" srcOrd="6" destOrd="0" presId="urn:microsoft.com/office/officeart/2005/8/layout/hProcess4"/>
    <dgm:cxn modelId="{D7D4A891-870F-4657-B021-3E8EE45F8053}" type="presParOf" srcId="{468617C2-7987-4756-8A6B-C5FA9EAB995B}" destId="{3120EF69-A54C-4FB9-A8C8-DFD7C7BB3B93}" srcOrd="0" destOrd="0" presId="urn:microsoft.com/office/officeart/2005/8/layout/hProcess4"/>
    <dgm:cxn modelId="{C313F749-CB05-4DC6-B9F5-D12B0D64C074}" type="presParOf" srcId="{468617C2-7987-4756-8A6B-C5FA9EAB995B}" destId="{359D631A-C38F-409B-B936-CB6AC2FB38F5}" srcOrd="1" destOrd="0" presId="urn:microsoft.com/office/officeart/2005/8/layout/hProcess4"/>
    <dgm:cxn modelId="{D94CC093-F3F1-419C-BDB8-D67AA1734DE3}" type="presParOf" srcId="{468617C2-7987-4756-8A6B-C5FA9EAB995B}" destId="{129C5C2C-9BCB-4966-BDBB-62380E96C795}" srcOrd="2" destOrd="0" presId="urn:microsoft.com/office/officeart/2005/8/layout/hProcess4"/>
    <dgm:cxn modelId="{88B75F9C-D358-43A1-B219-12653024E1AC}" type="presParOf" srcId="{468617C2-7987-4756-8A6B-C5FA9EAB995B}" destId="{4899D31E-D2F8-430B-9770-E47F96886C0E}" srcOrd="3" destOrd="0" presId="urn:microsoft.com/office/officeart/2005/8/layout/hProcess4"/>
    <dgm:cxn modelId="{3F8BB816-1E47-461C-953D-D22F5E3BF6E7}" type="presParOf" srcId="{468617C2-7987-4756-8A6B-C5FA9EAB995B}" destId="{6C8766C9-D61E-48F2-8686-A032B2419E36}" srcOrd="4" destOrd="0" presId="urn:microsoft.com/office/officeart/2005/8/layout/hProcess4"/>
    <dgm:cxn modelId="{D7C429D6-6EB0-4EFD-AC85-7904CED3BAEA}" type="presParOf" srcId="{28CD91F7-3C98-4B61-B033-0B0590F6ACE1}" destId="{EDCFA65A-A932-48AD-8216-60483C1F68A9}" srcOrd="7" destOrd="0" presId="urn:microsoft.com/office/officeart/2005/8/layout/hProcess4"/>
    <dgm:cxn modelId="{628CA5EA-6838-4E1A-8AD0-A6F4F7DFA686}" type="presParOf" srcId="{28CD91F7-3C98-4B61-B033-0B0590F6ACE1}" destId="{10C88C91-8955-47E1-A8AB-CEB034DA8F12}" srcOrd="8" destOrd="0" presId="urn:microsoft.com/office/officeart/2005/8/layout/hProcess4"/>
    <dgm:cxn modelId="{4F527FED-2C02-4C0A-98A9-9C96A2F90426}" type="presParOf" srcId="{10C88C91-8955-47E1-A8AB-CEB034DA8F12}" destId="{A877A2B1-75CE-4AF9-B55A-4FAD6AB81F6C}" srcOrd="0" destOrd="0" presId="urn:microsoft.com/office/officeart/2005/8/layout/hProcess4"/>
    <dgm:cxn modelId="{46EAE5F2-7CD4-45F5-A329-83A81456D3DA}" type="presParOf" srcId="{10C88C91-8955-47E1-A8AB-CEB034DA8F12}" destId="{DBD0E4AF-F7FA-4B70-B700-F6D0FA5149CB}" srcOrd="1" destOrd="0" presId="urn:microsoft.com/office/officeart/2005/8/layout/hProcess4"/>
    <dgm:cxn modelId="{31C3E803-B018-4AC6-86AD-4EFF5296E09C}" type="presParOf" srcId="{10C88C91-8955-47E1-A8AB-CEB034DA8F12}" destId="{324589AD-2AAF-4EFB-B8E6-5A94209D218E}" srcOrd="2" destOrd="0" presId="urn:microsoft.com/office/officeart/2005/8/layout/hProcess4"/>
    <dgm:cxn modelId="{D84BFC27-22CA-44C7-93EE-B0C585996DAA}" type="presParOf" srcId="{10C88C91-8955-47E1-A8AB-CEB034DA8F12}" destId="{24604588-EE0B-4AF5-A183-3C1AD999A44C}" srcOrd="3" destOrd="0" presId="urn:microsoft.com/office/officeart/2005/8/layout/hProcess4"/>
    <dgm:cxn modelId="{277B740D-A9EE-4167-A3E9-7055C1DE52F3}" type="presParOf" srcId="{10C88C91-8955-47E1-A8AB-CEB034DA8F12}" destId="{08F32F14-3693-4F58-8CB6-4808B16FC19E}" srcOrd="4" destOrd="0" presId="urn:microsoft.com/office/officeart/2005/8/layout/hProcess4"/>
    <dgm:cxn modelId="{318D6691-7774-453D-823C-6FC92D44E6AC}" type="presParOf" srcId="{28CD91F7-3C98-4B61-B033-0B0590F6ACE1}" destId="{DE506AF1-EC32-46CF-8855-0CBF144D89FA}" srcOrd="9" destOrd="0" presId="urn:microsoft.com/office/officeart/2005/8/layout/hProcess4"/>
    <dgm:cxn modelId="{B7C68618-963D-449C-AA96-BDB48BA5C71A}" type="presParOf" srcId="{28CD91F7-3C98-4B61-B033-0B0590F6ACE1}" destId="{C18386BE-59CA-4372-8D26-312A2CD0C848}" srcOrd="10" destOrd="0" presId="urn:microsoft.com/office/officeart/2005/8/layout/hProcess4"/>
    <dgm:cxn modelId="{E532277C-A4A2-4C5E-83F7-9BD3F335363A}" type="presParOf" srcId="{C18386BE-59CA-4372-8D26-312A2CD0C848}" destId="{4AB69A21-A25F-4172-AE9B-03FEA295ACCD}" srcOrd="0" destOrd="0" presId="urn:microsoft.com/office/officeart/2005/8/layout/hProcess4"/>
    <dgm:cxn modelId="{2BC0C4B1-8A1D-4A82-A40E-ABA906101CFF}" type="presParOf" srcId="{C18386BE-59CA-4372-8D26-312A2CD0C848}" destId="{2DCA9167-90B3-4C1E-A671-43981C52EAFD}" srcOrd="1" destOrd="0" presId="urn:microsoft.com/office/officeart/2005/8/layout/hProcess4"/>
    <dgm:cxn modelId="{50656E80-387A-4723-BC56-5CB3FD045032}" type="presParOf" srcId="{C18386BE-59CA-4372-8D26-312A2CD0C848}" destId="{1838F962-A9F2-48FD-896D-1C1F21B56D11}" srcOrd="2" destOrd="0" presId="urn:microsoft.com/office/officeart/2005/8/layout/hProcess4"/>
    <dgm:cxn modelId="{32C2A016-6884-41BC-89FB-ED541094074C}" type="presParOf" srcId="{C18386BE-59CA-4372-8D26-312A2CD0C848}" destId="{876E7F50-35AD-4180-A68E-E4643175E89C}" srcOrd="3" destOrd="0" presId="urn:microsoft.com/office/officeart/2005/8/layout/hProcess4"/>
    <dgm:cxn modelId="{04368E50-3FBB-4B14-9AB6-6247B76CE42F}" type="presParOf" srcId="{C18386BE-59CA-4372-8D26-312A2CD0C848}" destId="{19DB4445-470A-4840-B628-09EF374823C2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D86D1F-37F1-4099-B453-AFEABEAD6D50}">
      <dsp:nvSpPr>
        <dsp:cNvPr id="0" name=""/>
        <dsp:cNvSpPr/>
      </dsp:nvSpPr>
      <dsp:spPr>
        <a:xfrm>
          <a:off x="10041" y="4623797"/>
          <a:ext cx="2572484" cy="21217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43528-B12B-4DFE-A883-9E663DEC199B}">
      <dsp:nvSpPr>
        <dsp:cNvPr id="0" name=""/>
        <dsp:cNvSpPr/>
      </dsp:nvSpPr>
      <dsp:spPr>
        <a:xfrm>
          <a:off x="1475300" y="5199492"/>
          <a:ext cx="2733035" cy="2733035"/>
        </a:xfrm>
        <a:prstGeom prst="leftCircularArrow">
          <a:avLst>
            <a:gd name="adj1" fmla="val 2777"/>
            <a:gd name="adj2" fmla="val 338695"/>
            <a:gd name="adj3" fmla="val 2114206"/>
            <a:gd name="adj4" fmla="val 9024489"/>
            <a:gd name="adj5" fmla="val 324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76508-ED0C-4D10-A9D9-0337308326D8}">
      <dsp:nvSpPr>
        <dsp:cNvPr id="0" name=""/>
        <dsp:cNvSpPr/>
      </dsp:nvSpPr>
      <dsp:spPr>
        <a:xfrm>
          <a:off x="581705" y="6290896"/>
          <a:ext cx="2286653" cy="909326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Times New Roman"/>
              <a:cs typeface="Times New Roman"/>
            </a:rPr>
            <a:t>Agent Builder UI</a:t>
          </a:r>
          <a:endParaRPr lang="en-US" sz="1800" kern="1200" dirty="0">
            <a:latin typeface="Times New Roman"/>
            <a:cs typeface="Times New Roman"/>
          </a:endParaRPr>
        </a:p>
      </dsp:txBody>
      <dsp:txXfrm>
        <a:off x="608338" y="6317529"/>
        <a:ext cx="2233387" cy="856060"/>
      </dsp:txXfrm>
    </dsp:sp>
    <dsp:sp modelId="{53F12813-4FC0-4B71-86CD-37556946C134}">
      <dsp:nvSpPr>
        <dsp:cNvPr id="0" name=""/>
        <dsp:cNvSpPr/>
      </dsp:nvSpPr>
      <dsp:spPr>
        <a:xfrm>
          <a:off x="3229734" y="4623797"/>
          <a:ext cx="2572484" cy="21217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7174"/>
              <a:satOff val="-805"/>
              <a:lumOff val="513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044DE-7C61-42D8-9A97-5CFA3634E38E}">
      <dsp:nvSpPr>
        <dsp:cNvPr id="0" name=""/>
        <dsp:cNvSpPr/>
      </dsp:nvSpPr>
      <dsp:spPr>
        <a:xfrm>
          <a:off x="4673555" y="3353637"/>
          <a:ext cx="3061741" cy="3061741"/>
        </a:xfrm>
        <a:prstGeom prst="circularArrow">
          <a:avLst>
            <a:gd name="adj1" fmla="val 2479"/>
            <a:gd name="adj2" fmla="val 300243"/>
            <a:gd name="adj3" fmla="val 19524246"/>
            <a:gd name="adj4" fmla="val 12575511"/>
            <a:gd name="adj5" fmla="val 2892"/>
          </a:avLst>
        </a:prstGeom>
        <a:solidFill>
          <a:schemeClr val="accent2">
            <a:shade val="90000"/>
            <a:hueOff val="-8963"/>
            <a:satOff val="-1052"/>
            <a:lumOff val="57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E2B2E-AF79-446E-863C-3785F6A847B5}">
      <dsp:nvSpPr>
        <dsp:cNvPr id="0" name=""/>
        <dsp:cNvSpPr/>
      </dsp:nvSpPr>
      <dsp:spPr>
        <a:xfrm>
          <a:off x="3801397" y="4169134"/>
          <a:ext cx="2286653" cy="909326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7174"/>
            <a:satOff val="-805"/>
            <a:lumOff val="51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Times New Roman"/>
              <a:cs typeface="Times New Roman"/>
            </a:rPr>
            <a:t>Drive Synchronization</a:t>
          </a:r>
          <a:endParaRPr lang="en-US" sz="1800" kern="1200" dirty="0">
            <a:latin typeface="Times New Roman"/>
            <a:cs typeface="Times New Roman"/>
          </a:endParaRPr>
        </a:p>
      </dsp:txBody>
      <dsp:txXfrm>
        <a:off x="3828030" y="4195767"/>
        <a:ext cx="2233387" cy="856060"/>
      </dsp:txXfrm>
    </dsp:sp>
    <dsp:sp modelId="{86E83F71-2349-4A17-B6AA-D88B1F6F05E9}">
      <dsp:nvSpPr>
        <dsp:cNvPr id="0" name=""/>
        <dsp:cNvSpPr/>
      </dsp:nvSpPr>
      <dsp:spPr>
        <a:xfrm>
          <a:off x="6449426" y="4623797"/>
          <a:ext cx="2572484" cy="21217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14349"/>
              <a:satOff val="-1610"/>
              <a:lumOff val="1027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BD500-BA1B-4D17-B4E2-C4AA00B0C0F8}">
      <dsp:nvSpPr>
        <dsp:cNvPr id="0" name=""/>
        <dsp:cNvSpPr/>
      </dsp:nvSpPr>
      <dsp:spPr>
        <a:xfrm>
          <a:off x="7914685" y="5199492"/>
          <a:ext cx="2733035" cy="2733035"/>
        </a:xfrm>
        <a:prstGeom prst="leftCircularArrow">
          <a:avLst>
            <a:gd name="adj1" fmla="val 2777"/>
            <a:gd name="adj2" fmla="val 338695"/>
            <a:gd name="adj3" fmla="val 2114206"/>
            <a:gd name="adj4" fmla="val 9024489"/>
            <a:gd name="adj5" fmla="val 3240"/>
          </a:avLst>
        </a:prstGeom>
        <a:solidFill>
          <a:schemeClr val="accent2">
            <a:shade val="90000"/>
            <a:hueOff val="-17925"/>
            <a:satOff val="-2104"/>
            <a:lumOff val="115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E41D3-AFC0-444D-95AB-5A35400CB930}">
      <dsp:nvSpPr>
        <dsp:cNvPr id="0" name=""/>
        <dsp:cNvSpPr/>
      </dsp:nvSpPr>
      <dsp:spPr>
        <a:xfrm>
          <a:off x="7021089" y="6290896"/>
          <a:ext cx="2286653" cy="909326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4349"/>
            <a:satOff val="-1610"/>
            <a:lumOff val="102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l" defTabSz="800100" rtl="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Times New Roman"/>
              <a:cs typeface="Times New Roman"/>
            </a:rPr>
            <a:t>RAG Pipeline</a:t>
          </a:r>
          <a:endParaRPr lang="en-GB" sz="1800" kern="1200" dirty="0">
            <a:latin typeface="Times New Roman"/>
            <a:cs typeface="Times New Roman"/>
          </a:endParaRPr>
        </a:p>
      </dsp:txBody>
      <dsp:txXfrm>
        <a:off x="7047722" y="6317529"/>
        <a:ext cx="2233387" cy="856060"/>
      </dsp:txXfrm>
    </dsp:sp>
    <dsp:sp modelId="{359D631A-C38F-409B-B936-CB6AC2FB38F5}">
      <dsp:nvSpPr>
        <dsp:cNvPr id="0" name=""/>
        <dsp:cNvSpPr/>
      </dsp:nvSpPr>
      <dsp:spPr>
        <a:xfrm>
          <a:off x="9669118" y="4623797"/>
          <a:ext cx="2572484" cy="21217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21523"/>
              <a:satOff val="-2414"/>
              <a:lumOff val="15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CFA65A-A932-48AD-8216-60483C1F68A9}">
      <dsp:nvSpPr>
        <dsp:cNvPr id="0" name=""/>
        <dsp:cNvSpPr/>
      </dsp:nvSpPr>
      <dsp:spPr>
        <a:xfrm>
          <a:off x="11112940" y="3353637"/>
          <a:ext cx="3061741" cy="3061741"/>
        </a:xfrm>
        <a:prstGeom prst="circularArrow">
          <a:avLst>
            <a:gd name="adj1" fmla="val 2479"/>
            <a:gd name="adj2" fmla="val 300243"/>
            <a:gd name="adj3" fmla="val 19524246"/>
            <a:gd name="adj4" fmla="val 12575511"/>
            <a:gd name="adj5" fmla="val 2892"/>
          </a:avLst>
        </a:prstGeom>
        <a:solidFill>
          <a:schemeClr val="accent2">
            <a:shade val="90000"/>
            <a:hueOff val="-26888"/>
            <a:satOff val="-3155"/>
            <a:lumOff val="1725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99D31E-D2F8-430B-9770-E47F96886C0E}">
      <dsp:nvSpPr>
        <dsp:cNvPr id="0" name=""/>
        <dsp:cNvSpPr/>
      </dsp:nvSpPr>
      <dsp:spPr>
        <a:xfrm>
          <a:off x="10240782" y="4169134"/>
          <a:ext cx="2286653" cy="909326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1523"/>
            <a:satOff val="-2414"/>
            <a:lumOff val="154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Times New Roman"/>
              <a:cs typeface="Times New Roman"/>
            </a:rPr>
            <a:t>Memory Management</a:t>
          </a:r>
        </a:p>
      </dsp:txBody>
      <dsp:txXfrm>
        <a:off x="10267415" y="4195767"/>
        <a:ext cx="2233387" cy="856060"/>
      </dsp:txXfrm>
    </dsp:sp>
    <dsp:sp modelId="{DBD0E4AF-F7FA-4B70-B700-F6D0FA5149CB}">
      <dsp:nvSpPr>
        <dsp:cNvPr id="0" name=""/>
        <dsp:cNvSpPr/>
      </dsp:nvSpPr>
      <dsp:spPr>
        <a:xfrm>
          <a:off x="12888811" y="4623797"/>
          <a:ext cx="2572484" cy="21217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28698"/>
              <a:satOff val="-3219"/>
              <a:lumOff val="205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506AF1-EC32-46CF-8855-0CBF144D89FA}">
      <dsp:nvSpPr>
        <dsp:cNvPr id="0" name=""/>
        <dsp:cNvSpPr/>
      </dsp:nvSpPr>
      <dsp:spPr>
        <a:xfrm>
          <a:off x="14354070" y="5199492"/>
          <a:ext cx="2733035" cy="2733035"/>
        </a:xfrm>
        <a:prstGeom prst="leftCircularArrow">
          <a:avLst>
            <a:gd name="adj1" fmla="val 2777"/>
            <a:gd name="adj2" fmla="val 338695"/>
            <a:gd name="adj3" fmla="val 2114206"/>
            <a:gd name="adj4" fmla="val 9024489"/>
            <a:gd name="adj5" fmla="val 3240"/>
          </a:avLst>
        </a:prstGeom>
        <a:solidFill>
          <a:schemeClr val="accent2">
            <a:shade val="90000"/>
            <a:hueOff val="-35851"/>
            <a:satOff val="-4207"/>
            <a:lumOff val="230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04588-EE0B-4AF5-A183-3C1AD999A44C}">
      <dsp:nvSpPr>
        <dsp:cNvPr id="0" name=""/>
        <dsp:cNvSpPr/>
      </dsp:nvSpPr>
      <dsp:spPr>
        <a:xfrm>
          <a:off x="13460474" y="6290896"/>
          <a:ext cx="2286653" cy="909326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28698"/>
            <a:satOff val="-3219"/>
            <a:lumOff val="2054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Times New Roman"/>
              <a:cs typeface="Times New Roman"/>
            </a:rPr>
            <a:t>Agent Management</a:t>
          </a:r>
          <a:endParaRPr lang="en-GB" sz="1800" kern="1200" dirty="0"/>
        </a:p>
      </dsp:txBody>
      <dsp:txXfrm>
        <a:off x="13487107" y="6317529"/>
        <a:ext cx="2233387" cy="856060"/>
      </dsp:txXfrm>
    </dsp:sp>
    <dsp:sp modelId="{2DCA9167-90B3-4C1E-A671-43981C52EAFD}">
      <dsp:nvSpPr>
        <dsp:cNvPr id="0" name=""/>
        <dsp:cNvSpPr/>
      </dsp:nvSpPr>
      <dsp:spPr>
        <a:xfrm>
          <a:off x="16108503" y="4623797"/>
          <a:ext cx="2572484" cy="21217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35872"/>
              <a:satOff val="-4024"/>
              <a:lumOff val="256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E7F50-35AD-4180-A68E-E4643175E89C}">
      <dsp:nvSpPr>
        <dsp:cNvPr id="0" name=""/>
        <dsp:cNvSpPr/>
      </dsp:nvSpPr>
      <dsp:spPr>
        <a:xfrm>
          <a:off x="16680166" y="4169134"/>
          <a:ext cx="2286653" cy="909326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Times New Roman"/>
              <a:cs typeface="Times New Roman"/>
            </a:rPr>
            <a:t>Agent Monitoring</a:t>
          </a:r>
        </a:p>
      </dsp:txBody>
      <dsp:txXfrm>
        <a:off x="16706799" y="4195767"/>
        <a:ext cx="2233387" cy="856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76B46-F65B-44F2-B635-F4638FEF2158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954FBB-C2CE-4AF2-AB13-46E11C1C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04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Pitch Idea: Professor-Centric AI Agent Creator</a:t>
            </a:r>
            <a:endParaRPr lang="en-US"/>
          </a:p>
          <a:p>
            <a:r>
              <a:rPr lang="en-US" b="1"/>
              <a:t>Problem Statement: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/>
              <a:t>Professors often need personalized AI agents for their classes, e.g., answering student questions, grading help, or managing resources.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/>
              <a:t>Currently, integrating AI agents with class materials is cumbersome:</a:t>
            </a:r>
            <a:endParaRPr lang="en-GB"/>
          </a:p>
          <a:p>
            <a:pPr marL="285750" lvl="1" indent="-285750">
              <a:buFont typeface="Arial"/>
              <a:buChar char="•"/>
            </a:pPr>
            <a:r>
              <a:rPr lang="en-US"/>
              <a:t>If using Google Drive manually, professors must upload files one by one.</a:t>
            </a:r>
            <a:endParaRPr lang="en-GB"/>
          </a:p>
          <a:p>
            <a:pPr marL="285750" lvl="1" indent="-285750">
              <a:buFont typeface="Arial"/>
              <a:buChar char="•"/>
            </a:pPr>
            <a:r>
              <a:rPr lang="en-US"/>
              <a:t>Adding or updating files requires manual editing.</a:t>
            </a:r>
            <a:endParaRPr lang="en-GB"/>
          </a:p>
          <a:p>
            <a:pPr marL="285750" lvl="1" indent="-285750">
              <a:buFont typeface="Arial"/>
              <a:buChar char="•"/>
            </a:pPr>
            <a:r>
              <a:rPr lang="en-US"/>
              <a:t>Sharing is limited and not easily scalable for students.</a:t>
            </a:r>
            <a:endParaRPr lang="en-GB"/>
          </a:p>
          <a:p>
            <a:pPr lvl="1"/>
            <a:r>
              <a:rPr lang="en-US" b="1"/>
              <a:t>Proposed Solution: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 b="1"/>
              <a:t>A UI that allows professors to create AI agents for each class</a:t>
            </a:r>
            <a:r>
              <a:rPr lang="en-US"/>
              <a:t> directly from a single platform.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 b="1"/>
              <a:t>Directly synced with Google Drive</a:t>
            </a:r>
            <a:r>
              <a:rPr lang="en-US"/>
              <a:t>:</a:t>
            </a:r>
            <a:endParaRPr lang="en-GB"/>
          </a:p>
          <a:p>
            <a:pPr marL="285750" lvl="1" indent="-285750">
              <a:buFont typeface="Arial"/>
              <a:buChar char="•"/>
            </a:pPr>
            <a:r>
              <a:rPr lang="en-US"/>
              <a:t>Automatically reads uploaded class materials.</a:t>
            </a:r>
            <a:endParaRPr lang="en-GB"/>
          </a:p>
          <a:p>
            <a:pPr marL="285750" lvl="1" indent="-285750">
              <a:buFont typeface="Arial"/>
              <a:buChar char="•"/>
            </a:pPr>
            <a:r>
              <a:rPr lang="en-US"/>
              <a:t>Any new files added to the Drive folder are immediately available to the AI agent.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 b="1"/>
              <a:t>Shareable via public link</a:t>
            </a:r>
            <a:r>
              <a:rPr lang="en-US"/>
              <a:t>: Students can interact with the agent without needing special access.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 b="1"/>
              <a:t>Dynamic updates</a:t>
            </a:r>
            <a:r>
              <a:rPr lang="en-US"/>
              <a:t>: No need to manually edit or re-upload files—everything stays in sync.</a:t>
            </a:r>
            <a:endParaRPr lang="en-GB"/>
          </a:p>
          <a:p>
            <a:r>
              <a:rPr lang="en-US" b="1"/>
              <a:t>Benefits: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/>
              <a:t>Saves time and reduces administrative overhead.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/>
              <a:t>Ensures AI agents are always up-to-date with the latest class materials.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/>
              <a:t>Easy to scale across multiple classes.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/>
              <a:t>Provides a seamless, modern learning experience for students.</a:t>
            </a:r>
            <a:endParaRPr lang="en-GB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54FBB-C2CE-4AF2-AB13-46E11C1C87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67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5312-80C5-1C47-C0B1-4B17F7E53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F0E4BC-9E6A-ACAD-3D36-20109358A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B3A11-41C7-747C-3ED4-9C8644A00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6074B-FFF9-D102-52F8-F4DC33800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54FBB-C2CE-4AF2-AB13-46E11C1C87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8400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1022" y="1899974"/>
            <a:ext cx="19762470" cy="9239250"/>
          </a:xfrm>
          <a:custGeom>
            <a:avLst/>
            <a:gdLst/>
            <a:ahLst/>
            <a:cxnLst/>
            <a:rect l="l" t="t" r="r" b="b"/>
            <a:pathLst>
              <a:path w="19762470" h="9239250">
                <a:moveTo>
                  <a:pt x="19762056" y="0"/>
                </a:moveTo>
                <a:lnTo>
                  <a:pt x="0" y="0"/>
                </a:lnTo>
                <a:lnTo>
                  <a:pt x="0" y="9238858"/>
                </a:lnTo>
                <a:lnTo>
                  <a:pt x="19762056" y="9238858"/>
                </a:lnTo>
                <a:lnTo>
                  <a:pt x="19762056" y="0"/>
                </a:lnTo>
                <a:close/>
              </a:path>
            </a:pathLst>
          </a:custGeom>
          <a:solidFill>
            <a:srgbClr val="000000">
              <a:alpha val="27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240" y="362391"/>
            <a:ext cx="3411414" cy="113085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792201" y="1014164"/>
            <a:ext cx="16100425" cy="0"/>
          </a:xfrm>
          <a:custGeom>
            <a:avLst/>
            <a:gdLst/>
            <a:ahLst/>
            <a:cxnLst/>
            <a:rect l="l" t="t" r="r" b="b"/>
            <a:pathLst>
              <a:path w="16100425">
                <a:moveTo>
                  <a:pt x="0" y="0"/>
                </a:moveTo>
                <a:lnTo>
                  <a:pt x="16100154" y="0"/>
                </a:lnTo>
              </a:path>
            </a:pathLst>
          </a:custGeom>
          <a:ln w="20941">
            <a:solidFill>
              <a:srgbClr val="7916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18869" y="4996990"/>
            <a:ext cx="2866361" cy="591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9115" y="4658990"/>
            <a:ext cx="19485869" cy="22898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5E5E5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639" y="-84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84003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6602" y="9664640"/>
            <a:ext cx="1050897" cy="105029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854415" y="4658340"/>
            <a:ext cx="1412875" cy="577850"/>
          </a:xfrm>
          <a:custGeom>
            <a:avLst/>
            <a:gdLst/>
            <a:ahLst/>
            <a:cxnLst/>
            <a:rect l="l" t="t" r="r" b="b"/>
            <a:pathLst>
              <a:path w="1412875" h="577850">
                <a:moveTo>
                  <a:pt x="604685" y="544677"/>
                </a:moveTo>
                <a:lnTo>
                  <a:pt x="599922" y="536740"/>
                </a:lnTo>
                <a:lnTo>
                  <a:pt x="596747" y="535952"/>
                </a:lnTo>
                <a:lnTo>
                  <a:pt x="559117" y="527672"/>
                </a:lnTo>
                <a:lnTo>
                  <a:pt x="532371" y="512038"/>
                </a:lnTo>
                <a:lnTo>
                  <a:pt x="513384" y="488505"/>
                </a:lnTo>
                <a:lnTo>
                  <a:pt x="498995" y="456552"/>
                </a:lnTo>
                <a:lnTo>
                  <a:pt x="468261" y="375551"/>
                </a:lnTo>
                <a:lnTo>
                  <a:pt x="456209" y="343801"/>
                </a:lnTo>
                <a:lnTo>
                  <a:pt x="384505" y="154838"/>
                </a:lnTo>
                <a:lnTo>
                  <a:pt x="334518" y="23126"/>
                </a:lnTo>
                <a:lnTo>
                  <a:pt x="334518" y="343801"/>
                </a:lnTo>
                <a:lnTo>
                  <a:pt x="193865" y="343801"/>
                </a:lnTo>
                <a:lnTo>
                  <a:pt x="266192" y="154838"/>
                </a:lnTo>
                <a:lnTo>
                  <a:pt x="334518" y="343801"/>
                </a:lnTo>
                <a:lnTo>
                  <a:pt x="334518" y="23126"/>
                </a:lnTo>
                <a:lnTo>
                  <a:pt x="328155" y="6350"/>
                </a:lnTo>
                <a:lnTo>
                  <a:pt x="327355" y="3175"/>
                </a:lnTo>
                <a:lnTo>
                  <a:pt x="319417" y="0"/>
                </a:lnTo>
                <a:lnTo>
                  <a:pt x="302729" y="0"/>
                </a:lnTo>
                <a:lnTo>
                  <a:pt x="294792" y="3175"/>
                </a:lnTo>
                <a:lnTo>
                  <a:pt x="293192" y="6350"/>
                </a:lnTo>
                <a:lnTo>
                  <a:pt x="101714" y="456552"/>
                </a:lnTo>
                <a:lnTo>
                  <a:pt x="84404" y="489839"/>
                </a:lnTo>
                <a:lnTo>
                  <a:pt x="65747" y="513816"/>
                </a:lnTo>
                <a:lnTo>
                  <a:pt x="42024" y="529018"/>
                </a:lnTo>
                <a:lnTo>
                  <a:pt x="9525" y="535952"/>
                </a:lnTo>
                <a:lnTo>
                  <a:pt x="6362" y="536740"/>
                </a:lnTo>
                <a:lnTo>
                  <a:pt x="774" y="544677"/>
                </a:lnTo>
                <a:lnTo>
                  <a:pt x="774" y="550240"/>
                </a:lnTo>
                <a:lnTo>
                  <a:pt x="0" y="556590"/>
                </a:lnTo>
                <a:lnTo>
                  <a:pt x="2387" y="564540"/>
                </a:lnTo>
                <a:lnTo>
                  <a:pt x="6362" y="564540"/>
                </a:lnTo>
                <a:lnTo>
                  <a:pt x="31343" y="563918"/>
                </a:lnTo>
                <a:lnTo>
                  <a:pt x="73279" y="561187"/>
                </a:lnTo>
                <a:lnTo>
                  <a:pt x="96939" y="560565"/>
                </a:lnTo>
                <a:lnTo>
                  <a:pt x="124917" y="561187"/>
                </a:lnTo>
                <a:lnTo>
                  <a:pt x="170459" y="563918"/>
                </a:lnTo>
                <a:lnTo>
                  <a:pt x="200215" y="564540"/>
                </a:lnTo>
                <a:lnTo>
                  <a:pt x="203428" y="564540"/>
                </a:lnTo>
                <a:lnTo>
                  <a:pt x="205003" y="560565"/>
                </a:lnTo>
                <a:lnTo>
                  <a:pt x="206590" y="556590"/>
                </a:lnTo>
                <a:lnTo>
                  <a:pt x="206590" y="544677"/>
                </a:lnTo>
                <a:lnTo>
                  <a:pt x="204990" y="536740"/>
                </a:lnTo>
                <a:lnTo>
                  <a:pt x="201828" y="535952"/>
                </a:lnTo>
                <a:lnTo>
                  <a:pt x="171018" y="532003"/>
                </a:lnTo>
                <a:lnTo>
                  <a:pt x="152069" y="524040"/>
                </a:lnTo>
                <a:lnTo>
                  <a:pt x="142494" y="512495"/>
                </a:lnTo>
                <a:lnTo>
                  <a:pt x="139852" y="497840"/>
                </a:lnTo>
                <a:lnTo>
                  <a:pt x="140665" y="489089"/>
                </a:lnTo>
                <a:lnTo>
                  <a:pt x="142824" y="479679"/>
                </a:lnTo>
                <a:lnTo>
                  <a:pt x="145872" y="469811"/>
                </a:lnTo>
                <a:lnTo>
                  <a:pt x="149364" y="459727"/>
                </a:lnTo>
                <a:lnTo>
                  <a:pt x="181152" y="375551"/>
                </a:lnTo>
                <a:lnTo>
                  <a:pt x="346430" y="375551"/>
                </a:lnTo>
                <a:lnTo>
                  <a:pt x="380606" y="469265"/>
                </a:lnTo>
                <a:lnTo>
                  <a:pt x="388543" y="502602"/>
                </a:lnTo>
                <a:lnTo>
                  <a:pt x="385622" y="515848"/>
                </a:lnTo>
                <a:lnTo>
                  <a:pt x="375335" y="525830"/>
                </a:lnTo>
                <a:lnTo>
                  <a:pt x="355371" y="532523"/>
                </a:lnTo>
                <a:lnTo>
                  <a:pt x="323392" y="535952"/>
                </a:lnTo>
                <a:lnTo>
                  <a:pt x="320230" y="536740"/>
                </a:lnTo>
                <a:lnTo>
                  <a:pt x="318617" y="544677"/>
                </a:lnTo>
                <a:lnTo>
                  <a:pt x="318617" y="556590"/>
                </a:lnTo>
                <a:lnTo>
                  <a:pt x="321805" y="564540"/>
                </a:lnTo>
                <a:lnTo>
                  <a:pt x="324980" y="564540"/>
                </a:lnTo>
                <a:lnTo>
                  <a:pt x="362407" y="563918"/>
                </a:lnTo>
                <a:lnTo>
                  <a:pt x="431584" y="561187"/>
                </a:lnTo>
                <a:lnTo>
                  <a:pt x="467207" y="560565"/>
                </a:lnTo>
                <a:lnTo>
                  <a:pt x="499097" y="561187"/>
                </a:lnTo>
                <a:lnTo>
                  <a:pt x="561975" y="563918"/>
                </a:lnTo>
                <a:lnTo>
                  <a:pt x="598322" y="564540"/>
                </a:lnTo>
                <a:lnTo>
                  <a:pt x="601510" y="564540"/>
                </a:lnTo>
                <a:lnTo>
                  <a:pt x="603097" y="560565"/>
                </a:lnTo>
                <a:lnTo>
                  <a:pt x="604685" y="556590"/>
                </a:lnTo>
                <a:lnTo>
                  <a:pt x="604685" y="544677"/>
                </a:lnTo>
                <a:close/>
              </a:path>
              <a:path w="1412875" h="577850">
                <a:moveTo>
                  <a:pt x="1412811" y="543877"/>
                </a:moveTo>
                <a:lnTo>
                  <a:pt x="1409611" y="536752"/>
                </a:lnTo>
                <a:lnTo>
                  <a:pt x="1406448" y="535952"/>
                </a:lnTo>
                <a:lnTo>
                  <a:pt x="1364157" y="528091"/>
                </a:lnTo>
                <a:lnTo>
                  <a:pt x="1339888" y="515404"/>
                </a:lnTo>
                <a:lnTo>
                  <a:pt x="1328445" y="496316"/>
                </a:lnTo>
                <a:lnTo>
                  <a:pt x="1324597" y="469265"/>
                </a:lnTo>
                <a:lnTo>
                  <a:pt x="1307122" y="108775"/>
                </a:lnTo>
                <a:lnTo>
                  <a:pt x="1309103" y="81597"/>
                </a:lnTo>
                <a:lnTo>
                  <a:pt x="1320025" y="62230"/>
                </a:lnTo>
                <a:lnTo>
                  <a:pt x="1343761" y="49263"/>
                </a:lnTo>
                <a:lnTo>
                  <a:pt x="1384185" y="41287"/>
                </a:lnTo>
                <a:lnTo>
                  <a:pt x="1387386" y="41287"/>
                </a:lnTo>
                <a:lnTo>
                  <a:pt x="1389761" y="33350"/>
                </a:lnTo>
                <a:lnTo>
                  <a:pt x="1389761" y="21437"/>
                </a:lnTo>
                <a:lnTo>
                  <a:pt x="1386573" y="12700"/>
                </a:lnTo>
                <a:lnTo>
                  <a:pt x="1358074" y="13322"/>
                </a:lnTo>
                <a:lnTo>
                  <a:pt x="1310093" y="16052"/>
                </a:lnTo>
                <a:lnTo>
                  <a:pt x="1285671" y="16662"/>
                </a:lnTo>
                <a:lnTo>
                  <a:pt x="1263815" y="16052"/>
                </a:lnTo>
                <a:lnTo>
                  <a:pt x="1215047" y="13322"/>
                </a:lnTo>
                <a:lnTo>
                  <a:pt x="1188720" y="12700"/>
                </a:lnTo>
                <a:lnTo>
                  <a:pt x="1031405" y="412877"/>
                </a:lnTo>
                <a:lnTo>
                  <a:pt x="873264" y="12700"/>
                </a:lnTo>
                <a:lnTo>
                  <a:pt x="848563" y="13322"/>
                </a:lnTo>
                <a:lnTo>
                  <a:pt x="795261" y="16052"/>
                </a:lnTo>
                <a:lnTo>
                  <a:pt x="772350" y="16662"/>
                </a:lnTo>
                <a:lnTo>
                  <a:pt x="752386" y="16052"/>
                </a:lnTo>
                <a:lnTo>
                  <a:pt x="704418" y="13322"/>
                </a:lnTo>
                <a:lnTo>
                  <a:pt x="678586" y="12700"/>
                </a:lnTo>
                <a:lnTo>
                  <a:pt x="674624" y="21437"/>
                </a:lnTo>
                <a:lnTo>
                  <a:pt x="674624" y="33350"/>
                </a:lnTo>
                <a:lnTo>
                  <a:pt x="676998" y="41287"/>
                </a:lnTo>
                <a:lnTo>
                  <a:pt x="680173" y="41287"/>
                </a:lnTo>
                <a:lnTo>
                  <a:pt x="721436" y="49263"/>
                </a:lnTo>
                <a:lnTo>
                  <a:pt x="746823" y="62230"/>
                </a:lnTo>
                <a:lnTo>
                  <a:pt x="758964" y="81597"/>
                </a:lnTo>
                <a:lnTo>
                  <a:pt x="760437" y="108775"/>
                </a:lnTo>
                <a:lnTo>
                  <a:pt x="723874" y="469265"/>
                </a:lnTo>
                <a:lnTo>
                  <a:pt x="718261" y="496316"/>
                </a:lnTo>
                <a:lnTo>
                  <a:pt x="704519" y="515404"/>
                </a:lnTo>
                <a:lnTo>
                  <a:pt x="678408" y="528091"/>
                </a:lnTo>
                <a:lnTo>
                  <a:pt x="631698" y="536752"/>
                </a:lnTo>
                <a:lnTo>
                  <a:pt x="627722" y="543877"/>
                </a:lnTo>
                <a:lnTo>
                  <a:pt x="627722" y="556590"/>
                </a:lnTo>
                <a:lnTo>
                  <a:pt x="630123" y="564540"/>
                </a:lnTo>
                <a:lnTo>
                  <a:pt x="659968" y="563918"/>
                </a:lnTo>
                <a:lnTo>
                  <a:pt x="710628" y="561187"/>
                </a:lnTo>
                <a:lnTo>
                  <a:pt x="738187" y="560565"/>
                </a:lnTo>
                <a:lnTo>
                  <a:pt x="765124" y="561187"/>
                </a:lnTo>
                <a:lnTo>
                  <a:pt x="817524" y="563918"/>
                </a:lnTo>
                <a:lnTo>
                  <a:pt x="850214" y="564540"/>
                </a:lnTo>
                <a:lnTo>
                  <a:pt x="853414" y="556590"/>
                </a:lnTo>
                <a:lnTo>
                  <a:pt x="853414" y="544677"/>
                </a:lnTo>
                <a:lnTo>
                  <a:pt x="851814" y="536752"/>
                </a:lnTo>
                <a:lnTo>
                  <a:pt x="848639" y="535952"/>
                </a:lnTo>
                <a:lnTo>
                  <a:pt x="806945" y="528548"/>
                </a:lnTo>
                <a:lnTo>
                  <a:pt x="782091" y="516001"/>
                </a:lnTo>
                <a:lnTo>
                  <a:pt x="770636" y="496760"/>
                </a:lnTo>
                <a:lnTo>
                  <a:pt x="769175" y="469265"/>
                </a:lnTo>
                <a:lnTo>
                  <a:pt x="793000" y="123863"/>
                </a:lnTo>
                <a:lnTo>
                  <a:pt x="970991" y="570890"/>
                </a:lnTo>
                <a:lnTo>
                  <a:pt x="971791" y="574065"/>
                </a:lnTo>
                <a:lnTo>
                  <a:pt x="978141" y="577240"/>
                </a:lnTo>
                <a:lnTo>
                  <a:pt x="997229" y="577240"/>
                </a:lnTo>
                <a:lnTo>
                  <a:pt x="1005179" y="574065"/>
                </a:lnTo>
                <a:lnTo>
                  <a:pt x="1005967" y="570890"/>
                </a:lnTo>
                <a:lnTo>
                  <a:pt x="1188720" y="105600"/>
                </a:lnTo>
                <a:lnTo>
                  <a:pt x="1203807" y="469265"/>
                </a:lnTo>
                <a:lnTo>
                  <a:pt x="1202283" y="496430"/>
                </a:lnTo>
                <a:lnTo>
                  <a:pt x="1191602" y="515708"/>
                </a:lnTo>
                <a:lnTo>
                  <a:pt x="1167942" y="528434"/>
                </a:lnTo>
                <a:lnTo>
                  <a:pt x="1123556" y="536752"/>
                </a:lnTo>
                <a:lnTo>
                  <a:pt x="1121181" y="544677"/>
                </a:lnTo>
                <a:lnTo>
                  <a:pt x="1121181" y="556590"/>
                </a:lnTo>
                <a:lnTo>
                  <a:pt x="1124343" y="564540"/>
                </a:lnTo>
                <a:lnTo>
                  <a:pt x="1165009" y="563918"/>
                </a:lnTo>
                <a:lnTo>
                  <a:pt x="1230909" y="561187"/>
                </a:lnTo>
                <a:lnTo>
                  <a:pt x="1265796" y="560565"/>
                </a:lnTo>
                <a:lnTo>
                  <a:pt x="1301305" y="561187"/>
                </a:lnTo>
                <a:lnTo>
                  <a:pt x="1369936" y="563918"/>
                </a:lnTo>
                <a:lnTo>
                  <a:pt x="1407236" y="564540"/>
                </a:lnTo>
                <a:lnTo>
                  <a:pt x="1410411" y="564540"/>
                </a:lnTo>
                <a:lnTo>
                  <a:pt x="1412811" y="556590"/>
                </a:lnTo>
                <a:lnTo>
                  <a:pt x="1412811" y="5438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29219" y="4671036"/>
            <a:ext cx="509905" cy="552450"/>
          </a:xfrm>
          <a:custGeom>
            <a:avLst/>
            <a:gdLst/>
            <a:ahLst/>
            <a:cxnLst/>
            <a:rect l="l" t="t" r="r" b="b"/>
            <a:pathLst>
              <a:path w="509904" h="552450">
                <a:moveTo>
                  <a:pt x="461666" y="0"/>
                </a:moveTo>
                <a:lnTo>
                  <a:pt x="412077" y="1289"/>
                </a:lnTo>
                <a:lnTo>
                  <a:pt x="348633" y="2578"/>
                </a:lnTo>
                <a:lnTo>
                  <a:pt x="284890" y="3569"/>
                </a:lnTo>
                <a:lnTo>
                  <a:pt x="234406" y="3966"/>
                </a:lnTo>
                <a:lnTo>
                  <a:pt x="183684" y="3569"/>
                </a:lnTo>
                <a:lnTo>
                  <a:pt x="119480" y="2578"/>
                </a:lnTo>
                <a:lnTo>
                  <a:pt x="55725" y="1289"/>
                </a:lnTo>
                <a:lnTo>
                  <a:pt x="3178" y="0"/>
                </a:lnTo>
                <a:lnTo>
                  <a:pt x="0" y="8739"/>
                </a:lnTo>
                <a:lnTo>
                  <a:pt x="0" y="20646"/>
                </a:lnTo>
                <a:lnTo>
                  <a:pt x="3178" y="28588"/>
                </a:lnTo>
                <a:lnTo>
                  <a:pt x="6349" y="28588"/>
                </a:lnTo>
                <a:lnTo>
                  <a:pt x="47600" y="36562"/>
                </a:lnTo>
                <a:lnTo>
                  <a:pt x="71712" y="49524"/>
                </a:lnTo>
                <a:lnTo>
                  <a:pt x="83010" y="68889"/>
                </a:lnTo>
                <a:lnTo>
                  <a:pt x="85815" y="96069"/>
                </a:lnTo>
                <a:lnTo>
                  <a:pt x="85815" y="456557"/>
                </a:lnTo>
                <a:lnTo>
                  <a:pt x="83010" y="483724"/>
                </a:lnTo>
                <a:lnTo>
                  <a:pt x="71712" y="503002"/>
                </a:lnTo>
                <a:lnTo>
                  <a:pt x="47600" y="515731"/>
                </a:lnTo>
                <a:lnTo>
                  <a:pt x="6349" y="523247"/>
                </a:lnTo>
                <a:lnTo>
                  <a:pt x="3178" y="524046"/>
                </a:lnTo>
                <a:lnTo>
                  <a:pt x="0" y="531979"/>
                </a:lnTo>
                <a:lnTo>
                  <a:pt x="0" y="543887"/>
                </a:lnTo>
                <a:lnTo>
                  <a:pt x="3178" y="551837"/>
                </a:lnTo>
                <a:lnTo>
                  <a:pt x="45079" y="550810"/>
                </a:lnTo>
                <a:lnTo>
                  <a:pt x="151034" y="548801"/>
                </a:lnTo>
                <a:lnTo>
                  <a:pt x="202470" y="548122"/>
                </a:lnTo>
                <a:lnTo>
                  <a:pt x="242353" y="547861"/>
                </a:lnTo>
                <a:lnTo>
                  <a:pt x="281571" y="548122"/>
                </a:lnTo>
                <a:lnTo>
                  <a:pt x="331468" y="548801"/>
                </a:lnTo>
                <a:lnTo>
                  <a:pt x="434317" y="550810"/>
                </a:lnTo>
                <a:lnTo>
                  <a:pt x="472776" y="551837"/>
                </a:lnTo>
                <a:lnTo>
                  <a:pt x="480033" y="512964"/>
                </a:lnTo>
                <a:lnTo>
                  <a:pt x="488478" y="471935"/>
                </a:lnTo>
                <a:lnTo>
                  <a:pt x="497812" y="431354"/>
                </a:lnTo>
                <a:lnTo>
                  <a:pt x="509330" y="388261"/>
                </a:lnTo>
                <a:lnTo>
                  <a:pt x="499005" y="382706"/>
                </a:lnTo>
                <a:lnTo>
                  <a:pt x="483917" y="382706"/>
                </a:lnTo>
                <a:lnTo>
                  <a:pt x="479927" y="383505"/>
                </a:lnTo>
                <a:lnTo>
                  <a:pt x="479132" y="385883"/>
                </a:lnTo>
                <a:lnTo>
                  <a:pt x="460279" y="427395"/>
                </a:lnTo>
                <a:lnTo>
                  <a:pt x="432573" y="462999"/>
                </a:lnTo>
                <a:lnTo>
                  <a:pt x="397846" y="490788"/>
                </a:lnTo>
                <a:lnTo>
                  <a:pt x="357929" y="508859"/>
                </a:lnTo>
                <a:lnTo>
                  <a:pt x="314655" y="515306"/>
                </a:lnTo>
                <a:lnTo>
                  <a:pt x="251086" y="515306"/>
                </a:lnTo>
                <a:lnTo>
                  <a:pt x="235164" y="513459"/>
                </a:lnTo>
                <a:lnTo>
                  <a:pt x="220289" y="506476"/>
                </a:lnTo>
                <a:lnTo>
                  <a:pt x="209289" y="492198"/>
                </a:lnTo>
                <a:lnTo>
                  <a:pt x="204993" y="468465"/>
                </a:lnTo>
                <a:lnTo>
                  <a:pt x="204993" y="286628"/>
                </a:lnTo>
                <a:lnTo>
                  <a:pt x="268562" y="286628"/>
                </a:lnTo>
                <a:lnTo>
                  <a:pt x="300591" y="291233"/>
                </a:lnTo>
                <a:lnTo>
                  <a:pt x="325088" y="306185"/>
                </a:lnTo>
                <a:lnTo>
                  <a:pt x="341981" y="333199"/>
                </a:lnTo>
                <a:lnTo>
                  <a:pt x="351994" y="377151"/>
                </a:lnTo>
                <a:lnTo>
                  <a:pt x="359952" y="380328"/>
                </a:lnTo>
                <a:lnTo>
                  <a:pt x="371868" y="380328"/>
                </a:lnTo>
                <a:lnTo>
                  <a:pt x="379826" y="377151"/>
                </a:lnTo>
                <a:lnTo>
                  <a:pt x="379202" y="346595"/>
                </a:lnTo>
                <a:lnTo>
                  <a:pt x="376460" y="298387"/>
                </a:lnTo>
                <a:lnTo>
                  <a:pt x="375836" y="272350"/>
                </a:lnTo>
                <a:lnTo>
                  <a:pt x="376460" y="246056"/>
                </a:lnTo>
                <a:lnTo>
                  <a:pt x="379202" y="196753"/>
                </a:lnTo>
                <a:lnTo>
                  <a:pt x="379826" y="165155"/>
                </a:lnTo>
                <a:lnTo>
                  <a:pt x="371868" y="162768"/>
                </a:lnTo>
                <a:lnTo>
                  <a:pt x="359952" y="162768"/>
                </a:lnTo>
                <a:lnTo>
                  <a:pt x="351994" y="165155"/>
                </a:lnTo>
                <a:lnTo>
                  <a:pt x="341981" y="209531"/>
                </a:lnTo>
                <a:lnTo>
                  <a:pt x="325088" y="235721"/>
                </a:lnTo>
                <a:lnTo>
                  <a:pt x="300591" y="249851"/>
                </a:lnTo>
                <a:lnTo>
                  <a:pt x="268562" y="254081"/>
                </a:lnTo>
                <a:lnTo>
                  <a:pt x="204993" y="254081"/>
                </a:lnTo>
                <a:lnTo>
                  <a:pt x="204993" y="84161"/>
                </a:lnTo>
                <a:lnTo>
                  <a:pt x="209289" y="60303"/>
                </a:lnTo>
                <a:lnTo>
                  <a:pt x="220289" y="45750"/>
                </a:lnTo>
                <a:lnTo>
                  <a:pt x="235164" y="38493"/>
                </a:lnTo>
                <a:lnTo>
                  <a:pt x="251086" y="36521"/>
                </a:lnTo>
                <a:lnTo>
                  <a:pt x="314655" y="36521"/>
                </a:lnTo>
                <a:lnTo>
                  <a:pt x="362219" y="44822"/>
                </a:lnTo>
                <a:lnTo>
                  <a:pt x="401368" y="68383"/>
                </a:lnTo>
                <a:lnTo>
                  <a:pt x="430534" y="105193"/>
                </a:lnTo>
                <a:lnTo>
                  <a:pt x="448944" y="155625"/>
                </a:lnTo>
                <a:lnTo>
                  <a:pt x="453708" y="158801"/>
                </a:lnTo>
                <a:lnTo>
                  <a:pt x="470399" y="158801"/>
                </a:lnTo>
                <a:lnTo>
                  <a:pt x="478336" y="154037"/>
                </a:lnTo>
                <a:lnTo>
                  <a:pt x="472044" y="112102"/>
                </a:lnTo>
                <a:lnTo>
                  <a:pt x="467511" y="73641"/>
                </a:lnTo>
                <a:lnTo>
                  <a:pt x="464027" y="35480"/>
                </a:lnTo>
                <a:lnTo>
                  <a:pt x="4616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01322" y="4671041"/>
            <a:ext cx="592455" cy="552450"/>
          </a:xfrm>
          <a:custGeom>
            <a:avLst/>
            <a:gdLst/>
            <a:ahLst/>
            <a:cxnLst/>
            <a:rect l="l" t="t" r="r" b="b"/>
            <a:pathLst>
              <a:path w="592454" h="552450">
                <a:moveTo>
                  <a:pt x="6355" y="0"/>
                </a:moveTo>
                <a:lnTo>
                  <a:pt x="2397" y="0"/>
                </a:lnTo>
                <a:lnTo>
                  <a:pt x="0" y="8731"/>
                </a:lnTo>
                <a:lnTo>
                  <a:pt x="0" y="20639"/>
                </a:lnTo>
                <a:lnTo>
                  <a:pt x="2397" y="28581"/>
                </a:lnTo>
                <a:lnTo>
                  <a:pt x="6355" y="28581"/>
                </a:lnTo>
                <a:lnTo>
                  <a:pt x="47150" y="36558"/>
                </a:lnTo>
                <a:lnTo>
                  <a:pt x="71029" y="49521"/>
                </a:lnTo>
                <a:lnTo>
                  <a:pt x="82240" y="68887"/>
                </a:lnTo>
                <a:lnTo>
                  <a:pt x="85034" y="96070"/>
                </a:lnTo>
                <a:lnTo>
                  <a:pt x="85034" y="456549"/>
                </a:lnTo>
                <a:lnTo>
                  <a:pt x="82240" y="483716"/>
                </a:lnTo>
                <a:lnTo>
                  <a:pt x="71029" y="502996"/>
                </a:lnTo>
                <a:lnTo>
                  <a:pt x="47150" y="515727"/>
                </a:lnTo>
                <a:lnTo>
                  <a:pt x="6355" y="523248"/>
                </a:lnTo>
                <a:lnTo>
                  <a:pt x="2397" y="524039"/>
                </a:lnTo>
                <a:lnTo>
                  <a:pt x="0" y="531980"/>
                </a:lnTo>
                <a:lnTo>
                  <a:pt x="0" y="543879"/>
                </a:lnTo>
                <a:lnTo>
                  <a:pt x="2397" y="551829"/>
                </a:lnTo>
                <a:lnTo>
                  <a:pt x="6355" y="551829"/>
                </a:lnTo>
                <a:lnTo>
                  <a:pt x="43163" y="551208"/>
                </a:lnTo>
                <a:lnTo>
                  <a:pt x="109617" y="548475"/>
                </a:lnTo>
                <a:lnTo>
                  <a:pt x="144634" y="547854"/>
                </a:lnTo>
                <a:lnTo>
                  <a:pt x="285268" y="547854"/>
                </a:lnTo>
                <a:lnTo>
                  <a:pt x="286860" y="543879"/>
                </a:lnTo>
                <a:lnTo>
                  <a:pt x="286860" y="531980"/>
                </a:lnTo>
                <a:lnTo>
                  <a:pt x="283677" y="524039"/>
                </a:lnTo>
                <a:lnTo>
                  <a:pt x="280504" y="523248"/>
                </a:lnTo>
                <a:lnTo>
                  <a:pt x="239422" y="515727"/>
                </a:lnTo>
                <a:lnTo>
                  <a:pt x="216441" y="502996"/>
                </a:lnTo>
                <a:lnTo>
                  <a:pt x="206421" y="483716"/>
                </a:lnTo>
                <a:lnTo>
                  <a:pt x="204224" y="456549"/>
                </a:lnTo>
                <a:lnTo>
                  <a:pt x="204224" y="300125"/>
                </a:lnTo>
                <a:lnTo>
                  <a:pt x="384170" y="300125"/>
                </a:lnTo>
                <a:lnTo>
                  <a:pt x="371098" y="279486"/>
                </a:lnTo>
                <a:lnTo>
                  <a:pt x="390725" y="270746"/>
                </a:lnTo>
                <a:lnTo>
                  <a:pt x="248714" y="270746"/>
                </a:lnTo>
                <a:lnTo>
                  <a:pt x="236509" y="270586"/>
                </a:lnTo>
                <a:lnTo>
                  <a:pt x="224977" y="270053"/>
                </a:lnTo>
                <a:lnTo>
                  <a:pt x="214191" y="269073"/>
                </a:lnTo>
                <a:lnTo>
                  <a:pt x="204224" y="267569"/>
                </a:lnTo>
                <a:lnTo>
                  <a:pt x="204224" y="88927"/>
                </a:lnTo>
                <a:lnTo>
                  <a:pt x="205873" y="64164"/>
                </a:lnTo>
                <a:lnTo>
                  <a:pt x="213853" y="46844"/>
                </a:lnTo>
                <a:lnTo>
                  <a:pt x="232711" y="36670"/>
                </a:lnTo>
                <a:lnTo>
                  <a:pt x="266997" y="33345"/>
                </a:lnTo>
                <a:lnTo>
                  <a:pt x="422603" y="33345"/>
                </a:lnTo>
                <a:lnTo>
                  <a:pt x="395097" y="18848"/>
                </a:lnTo>
                <a:lnTo>
                  <a:pt x="341075" y="4903"/>
                </a:lnTo>
                <a:lnTo>
                  <a:pt x="328288" y="3966"/>
                </a:lnTo>
                <a:lnTo>
                  <a:pt x="146204" y="3966"/>
                </a:lnTo>
                <a:lnTo>
                  <a:pt x="110955" y="3346"/>
                </a:lnTo>
                <a:lnTo>
                  <a:pt x="43413" y="619"/>
                </a:lnTo>
                <a:lnTo>
                  <a:pt x="6355" y="0"/>
                </a:lnTo>
                <a:close/>
              </a:path>
              <a:path w="592454" h="552450">
                <a:moveTo>
                  <a:pt x="285268" y="547854"/>
                </a:moveTo>
                <a:lnTo>
                  <a:pt x="144634" y="547854"/>
                </a:lnTo>
                <a:lnTo>
                  <a:pt x="179266" y="548475"/>
                </a:lnTo>
                <a:lnTo>
                  <a:pt x="244070" y="551208"/>
                </a:lnTo>
                <a:lnTo>
                  <a:pt x="280504" y="551829"/>
                </a:lnTo>
                <a:lnTo>
                  <a:pt x="283677" y="551829"/>
                </a:lnTo>
                <a:lnTo>
                  <a:pt x="285268" y="547854"/>
                </a:lnTo>
                <a:close/>
              </a:path>
              <a:path w="592454" h="552450">
                <a:moveTo>
                  <a:pt x="384170" y="300125"/>
                </a:moveTo>
                <a:lnTo>
                  <a:pt x="204224" y="300125"/>
                </a:lnTo>
                <a:lnTo>
                  <a:pt x="235002" y="302061"/>
                </a:lnTo>
                <a:lnTo>
                  <a:pt x="257362" y="309654"/>
                </a:lnTo>
                <a:lnTo>
                  <a:pt x="275401" y="325584"/>
                </a:lnTo>
                <a:lnTo>
                  <a:pt x="293216" y="352530"/>
                </a:lnTo>
                <a:lnTo>
                  <a:pt x="403663" y="551829"/>
                </a:lnTo>
                <a:lnTo>
                  <a:pt x="423555" y="551208"/>
                </a:lnTo>
                <a:lnTo>
                  <a:pt x="469591" y="548475"/>
                </a:lnTo>
                <a:lnTo>
                  <a:pt x="489472" y="547854"/>
                </a:lnTo>
                <a:lnTo>
                  <a:pt x="589594" y="547854"/>
                </a:lnTo>
                <a:lnTo>
                  <a:pt x="591186" y="543879"/>
                </a:lnTo>
                <a:lnTo>
                  <a:pt x="591981" y="537535"/>
                </a:lnTo>
                <a:lnTo>
                  <a:pt x="591981" y="531980"/>
                </a:lnTo>
                <a:lnTo>
                  <a:pt x="590390" y="524039"/>
                </a:lnTo>
                <a:lnTo>
                  <a:pt x="587228" y="523248"/>
                </a:lnTo>
                <a:lnTo>
                  <a:pt x="549499" y="516237"/>
                </a:lnTo>
                <a:lnTo>
                  <a:pt x="523247" y="504684"/>
                </a:lnTo>
                <a:lnTo>
                  <a:pt x="504747" y="488516"/>
                </a:lnTo>
                <a:lnTo>
                  <a:pt x="490278" y="467659"/>
                </a:lnTo>
                <a:lnTo>
                  <a:pt x="384170" y="300125"/>
                </a:lnTo>
                <a:close/>
              </a:path>
              <a:path w="592454" h="552450">
                <a:moveTo>
                  <a:pt x="589594" y="547854"/>
                </a:moveTo>
                <a:lnTo>
                  <a:pt x="489472" y="547854"/>
                </a:lnTo>
                <a:lnTo>
                  <a:pt x="507829" y="548475"/>
                </a:lnTo>
                <a:lnTo>
                  <a:pt x="560318" y="551208"/>
                </a:lnTo>
                <a:lnTo>
                  <a:pt x="584024" y="551829"/>
                </a:lnTo>
                <a:lnTo>
                  <a:pt x="588003" y="551829"/>
                </a:lnTo>
                <a:lnTo>
                  <a:pt x="589594" y="547854"/>
                </a:lnTo>
                <a:close/>
              </a:path>
              <a:path w="592454" h="552450">
                <a:moveTo>
                  <a:pt x="422603" y="33345"/>
                </a:moveTo>
                <a:lnTo>
                  <a:pt x="266997" y="33345"/>
                </a:lnTo>
                <a:lnTo>
                  <a:pt x="310847" y="41087"/>
                </a:lnTo>
                <a:lnTo>
                  <a:pt x="340693" y="63717"/>
                </a:lnTo>
                <a:lnTo>
                  <a:pt x="357727" y="100340"/>
                </a:lnTo>
                <a:lnTo>
                  <a:pt x="363140" y="150063"/>
                </a:lnTo>
                <a:lnTo>
                  <a:pt x="356770" y="203755"/>
                </a:lnTo>
                <a:lnTo>
                  <a:pt x="336618" y="241370"/>
                </a:lnTo>
                <a:lnTo>
                  <a:pt x="301120" y="263501"/>
                </a:lnTo>
                <a:lnTo>
                  <a:pt x="248714" y="270746"/>
                </a:lnTo>
                <a:lnTo>
                  <a:pt x="390725" y="270746"/>
                </a:lnTo>
                <a:lnTo>
                  <a:pt x="421310" y="257126"/>
                </a:lnTo>
                <a:lnTo>
                  <a:pt x="458190" y="226880"/>
                </a:lnTo>
                <a:lnTo>
                  <a:pt x="480918" y="188597"/>
                </a:lnTo>
                <a:lnTo>
                  <a:pt x="488676" y="142129"/>
                </a:lnTo>
                <a:lnTo>
                  <a:pt x="482993" y="103475"/>
                </a:lnTo>
                <a:lnTo>
                  <a:pt x="465724" y="69280"/>
                </a:lnTo>
                <a:lnTo>
                  <a:pt x="436536" y="40689"/>
                </a:lnTo>
                <a:lnTo>
                  <a:pt x="422603" y="33345"/>
                </a:lnTo>
                <a:close/>
              </a:path>
              <a:path w="592454" h="552450">
                <a:moveTo>
                  <a:pt x="274138" y="0"/>
                </a:moveTo>
                <a:lnTo>
                  <a:pt x="238951" y="619"/>
                </a:lnTo>
                <a:lnTo>
                  <a:pt x="179607" y="3346"/>
                </a:lnTo>
                <a:lnTo>
                  <a:pt x="146204" y="3966"/>
                </a:lnTo>
                <a:lnTo>
                  <a:pt x="328288" y="3966"/>
                </a:lnTo>
                <a:lnTo>
                  <a:pt x="274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41774" y="4671036"/>
            <a:ext cx="291465" cy="552450"/>
          </a:xfrm>
          <a:custGeom>
            <a:avLst/>
            <a:gdLst/>
            <a:ahLst/>
            <a:cxnLst/>
            <a:rect l="l" t="t" r="r" b="b"/>
            <a:pathLst>
              <a:path w="291465" h="552450">
                <a:moveTo>
                  <a:pt x="288451" y="0"/>
                </a:moveTo>
                <a:lnTo>
                  <a:pt x="247689" y="619"/>
                </a:lnTo>
                <a:lnTo>
                  <a:pt x="181231" y="3346"/>
                </a:lnTo>
                <a:lnTo>
                  <a:pt x="146215" y="3966"/>
                </a:lnTo>
                <a:lnTo>
                  <a:pt x="111067" y="3346"/>
                </a:lnTo>
                <a:lnTo>
                  <a:pt x="43752" y="619"/>
                </a:lnTo>
                <a:lnTo>
                  <a:pt x="3204" y="0"/>
                </a:lnTo>
                <a:lnTo>
                  <a:pt x="0" y="8739"/>
                </a:lnTo>
                <a:lnTo>
                  <a:pt x="0" y="20646"/>
                </a:lnTo>
                <a:lnTo>
                  <a:pt x="3204" y="28588"/>
                </a:lnTo>
                <a:lnTo>
                  <a:pt x="6366" y="28588"/>
                </a:lnTo>
                <a:lnTo>
                  <a:pt x="47952" y="36562"/>
                </a:lnTo>
                <a:lnTo>
                  <a:pt x="72030" y="49524"/>
                </a:lnTo>
                <a:lnTo>
                  <a:pt x="83145" y="68889"/>
                </a:lnTo>
                <a:lnTo>
                  <a:pt x="85840" y="96069"/>
                </a:lnTo>
                <a:lnTo>
                  <a:pt x="85840" y="456557"/>
                </a:lnTo>
                <a:lnTo>
                  <a:pt x="83145" y="483724"/>
                </a:lnTo>
                <a:lnTo>
                  <a:pt x="72030" y="503002"/>
                </a:lnTo>
                <a:lnTo>
                  <a:pt x="47952" y="515731"/>
                </a:lnTo>
                <a:lnTo>
                  <a:pt x="6366" y="523247"/>
                </a:lnTo>
                <a:lnTo>
                  <a:pt x="3204" y="524046"/>
                </a:lnTo>
                <a:lnTo>
                  <a:pt x="0" y="531979"/>
                </a:lnTo>
                <a:lnTo>
                  <a:pt x="0" y="543887"/>
                </a:lnTo>
                <a:lnTo>
                  <a:pt x="3204" y="551837"/>
                </a:lnTo>
                <a:lnTo>
                  <a:pt x="43752" y="551216"/>
                </a:lnTo>
                <a:lnTo>
                  <a:pt x="111067" y="548483"/>
                </a:lnTo>
                <a:lnTo>
                  <a:pt x="146215" y="547861"/>
                </a:lnTo>
                <a:lnTo>
                  <a:pt x="181231" y="548483"/>
                </a:lnTo>
                <a:lnTo>
                  <a:pt x="247689" y="551216"/>
                </a:lnTo>
                <a:lnTo>
                  <a:pt x="284483" y="551837"/>
                </a:lnTo>
                <a:lnTo>
                  <a:pt x="288451" y="551837"/>
                </a:lnTo>
                <a:lnTo>
                  <a:pt x="290839" y="543887"/>
                </a:lnTo>
                <a:lnTo>
                  <a:pt x="290839" y="531979"/>
                </a:lnTo>
                <a:lnTo>
                  <a:pt x="288451" y="524046"/>
                </a:lnTo>
                <a:lnTo>
                  <a:pt x="243359" y="515731"/>
                </a:lnTo>
                <a:lnTo>
                  <a:pt x="219520" y="503002"/>
                </a:lnTo>
                <a:lnTo>
                  <a:pt x="208496" y="483724"/>
                </a:lnTo>
                <a:lnTo>
                  <a:pt x="205815" y="456557"/>
                </a:lnTo>
                <a:lnTo>
                  <a:pt x="205815" y="96069"/>
                </a:lnTo>
                <a:lnTo>
                  <a:pt x="208496" y="68889"/>
                </a:lnTo>
                <a:lnTo>
                  <a:pt x="219520" y="49524"/>
                </a:lnTo>
                <a:lnTo>
                  <a:pt x="243359" y="36562"/>
                </a:lnTo>
                <a:lnTo>
                  <a:pt x="284483" y="28588"/>
                </a:lnTo>
                <a:lnTo>
                  <a:pt x="288451" y="28588"/>
                </a:lnTo>
                <a:lnTo>
                  <a:pt x="290839" y="20646"/>
                </a:lnTo>
                <a:lnTo>
                  <a:pt x="290839" y="8739"/>
                </a:lnTo>
                <a:lnTo>
                  <a:pt x="2884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923186" y="4658331"/>
            <a:ext cx="540385" cy="577850"/>
          </a:xfrm>
          <a:custGeom>
            <a:avLst/>
            <a:gdLst/>
            <a:ahLst/>
            <a:cxnLst/>
            <a:rect l="l" t="t" r="r" b="b"/>
            <a:pathLst>
              <a:path w="540384" h="577850">
                <a:moveTo>
                  <a:pt x="323414" y="0"/>
                </a:moveTo>
                <a:lnTo>
                  <a:pt x="271106" y="3297"/>
                </a:lnTo>
                <a:lnTo>
                  <a:pt x="222691" y="12832"/>
                </a:lnTo>
                <a:lnTo>
                  <a:pt x="178399" y="28073"/>
                </a:lnTo>
                <a:lnTo>
                  <a:pt x="138460" y="48486"/>
                </a:lnTo>
                <a:lnTo>
                  <a:pt x="103101" y="73538"/>
                </a:lnTo>
                <a:lnTo>
                  <a:pt x="72553" y="102696"/>
                </a:lnTo>
                <a:lnTo>
                  <a:pt x="47045" y="135425"/>
                </a:lnTo>
                <a:lnTo>
                  <a:pt x="26807" y="171194"/>
                </a:lnTo>
                <a:lnTo>
                  <a:pt x="12067" y="209468"/>
                </a:lnTo>
                <a:lnTo>
                  <a:pt x="3055" y="249715"/>
                </a:lnTo>
                <a:lnTo>
                  <a:pt x="0" y="291401"/>
                </a:lnTo>
                <a:lnTo>
                  <a:pt x="3149" y="335098"/>
                </a:lnTo>
                <a:lnTo>
                  <a:pt x="12605" y="377533"/>
                </a:lnTo>
                <a:lnTo>
                  <a:pt x="28384" y="417919"/>
                </a:lnTo>
                <a:lnTo>
                  <a:pt x="50499" y="455472"/>
                </a:lnTo>
                <a:lnTo>
                  <a:pt x="78964" y="489403"/>
                </a:lnTo>
                <a:lnTo>
                  <a:pt x="113795" y="518928"/>
                </a:lnTo>
                <a:lnTo>
                  <a:pt x="155006" y="543261"/>
                </a:lnTo>
                <a:lnTo>
                  <a:pt x="202610" y="561614"/>
                </a:lnTo>
                <a:lnTo>
                  <a:pt x="256623" y="573203"/>
                </a:lnTo>
                <a:lnTo>
                  <a:pt x="317058" y="577241"/>
                </a:lnTo>
                <a:lnTo>
                  <a:pt x="373012" y="572650"/>
                </a:lnTo>
                <a:lnTo>
                  <a:pt x="426208" y="562551"/>
                </a:lnTo>
                <a:lnTo>
                  <a:pt x="474490" y="552452"/>
                </a:lnTo>
                <a:lnTo>
                  <a:pt x="515701" y="547861"/>
                </a:lnTo>
                <a:lnTo>
                  <a:pt x="521222" y="511511"/>
                </a:lnTo>
                <a:lnTo>
                  <a:pt x="534360" y="429281"/>
                </a:lnTo>
                <a:lnTo>
                  <a:pt x="540329" y="393824"/>
                </a:lnTo>
                <a:lnTo>
                  <a:pt x="539554" y="390647"/>
                </a:lnTo>
                <a:lnTo>
                  <a:pt x="531596" y="387471"/>
                </a:lnTo>
                <a:lnTo>
                  <a:pt x="519680" y="387471"/>
                </a:lnTo>
                <a:lnTo>
                  <a:pt x="513324" y="389060"/>
                </a:lnTo>
                <a:lnTo>
                  <a:pt x="511733" y="393824"/>
                </a:lnTo>
                <a:lnTo>
                  <a:pt x="492788" y="434281"/>
                </a:lnTo>
                <a:lnTo>
                  <a:pt x="469031" y="470548"/>
                </a:lnTo>
                <a:lnTo>
                  <a:pt x="440020" y="501214"/>
                </a:lnTo>
                <a:lnTo>
                  <a:pt x="405315" y="524867"/>
                </a:lnTo>
                <a:lnTo>
                  <a:pt x="364475" y="540094"/>
                </a:lnTo>
                <a:lnTo>
                  <a:pt x="317058" y="545483"/>
                </a:lnTo>
                <a:lnTo>
                  <a:pt x="273729" y="540428"/>
                </a:lnTo>
                <a:lnTo>
                  <a:pt x="235635" y="525881"/>
                </a:lnTo>
                <a:lnTo>
                  <a:pt x="202943" y="502774"/>
                </a:lnTo>
                <a:lnTo>
                  <a:pt x="175820" y="472037"/>
                </a:lnTo>
                <a:lnTo>
                  <a:pt x="154433" y="434601"/>
                </a:lnTo>
                <a:lnTo>
                  <a:pt x="138950" y="391396"/>
                </a:lnTo>
                <a:lnTo>
                  <a:pt x="129537" y="343352"/>
                </a:lnTo>
                <a:lnTo>
                  <a:pt x="126362" y="291401"/>
                </a:lnTo>
                <a:lnTo>
                  <a:pt x="129543" y="238104"/>
                </a:lnTo>
                <a:lnTo>
                  <a:pt x="138999" y="188985"/>
                </a:lnTo>
                <a:lnTo>
                  <a:pt x="154600" y="144947"/>
                </a:lnTo>
                <a:lnTo>
                  <a:pt x="176215" y="106893"/>
                </a:lnTo>
                <a:lnTo>
                  <a:pt x="203715" y="75723"/>
                </a:lnTo>
                <a:lnTo>
                  <a:pt x="236970" y="52342"/>
                </a:lnTo>
                <a:lnTo>
                  <a:pt x="275848" y="37652"/>
                </a:lnTo>
                <a:lnTo>
                  <a:pt x="320220" y="32555"/>
                </a:lnTo>
                <a:lnTo>
                  <a:pt x="370029" y="40392"/>
                </a:lnTo>
                <a:lnTo>
                  <a:pt x="413544" y="61722"/>
                </a:lnTo>
                <a:lnTo>
                  <a:pt x="449241" y="93266"/>
                </a:lnTo>
                <a:lnTo>
                  <a:pt x="475593" y="131749"/>
                </a:lnTo>
                <a:lnTo>
                  <a:pt x="491074" y="173894"/>
                </a:lnTo>
                <a:lnTo>
                  <a:pt x="491848" y="177861"/>
                </a:lnTo>
                <a:lnTo>
                  <a:pt x="498204" y="180247"/>
                </a:lnTo>
                <a:lnTo>
                  <a:pt x="510141" y="180247"/>
                </a:lnTo>
                <a:lnTo>
                  <a:pt x="519680" y="177861"/>
                </a:lnTo>
                <a:lnTo>
                  <a:pt x="519680" y="173894"/>
                </a:lnTo>
                <a:lnTo>
                  <a:pt x="515548" y="138098"/>
                </a:lnTo>
                <a:lnTo>
                  <a:pt x="511632" y="97763"/>
                </a:lnTo>
                <a:lnTo>
                  <a:pt x="508161" y="56982"/>
                </a:lnTo>
                <a:lnTo>
                  <a:pt x="505366" y="19848"/>
                </a:lnTo>
                <a:lnTo>
                  <a:pt x="467442" y="16747"/>
                </a:lnTo>
                <a:lnTo>
                  <a:pt x="426013" y="9924"/>
                </a:lnTo>
                <a:lnTo>
                  <a:pt x="378772" y="3101"/>
                </a:lnTo>
                <a:lnTo>
                  <a:pt x="32341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13577" y="4658340"/>
            <a:ext cx="1315085" cy="576580"/>
          </a:xfrm>
          <a:custGeom>
            <a:avLst/>
            <a:gdLst/>
            <a:ahLst/>
            <a:cxnLst/>
            <a:rect l="l" t="t" r="r" b="b"/>
            <a:pathLst>
              <a:path w="1315084" h="576579">
                <a:moveTo>
                  <a:pt x="604697" y="544677"/>
                </a:moveTo>
                <a:lnTo>
                  <a:pt x="599935" y="536740"/>
                </a:lnTo>
                <a:lnTo>
                  <a:pt x="596760" y="535952"/>
                </a:lnTo>
                <a:lnTo>
                  <a:pt x="559142" y="527672"/>
                </a:lnTo>
                <a:lnTo>
                  <a:pt x="532396" y="512038"/>
                </a:lnTo>
                <a:lnTo>
                  <a:pt x="513410" y="488505"/>
                </a:lnTo>
                <a:lnTo>
                  <a:pt x="499033" y="456552"/>
                </a:lnTo>
                <a:lnTo>
                  <a:pt x="468299" y="375551"/>
                </a:lnTo>
                <a:lnTo>
                  <a:pt x="456247" y="343801"/>
                </a:lnTo>
                <a:lnTo>
                  <a:pt x="384530" y="154838"/>
                </a:lnTo>
                <a:lnTo>
                  <a:pt x="334543" y="23152"/>
                </a:lnTo>
                <a:lnTo>
                  <a:pt x="334543" y="343801"/>
                </a:lnTo>
                <a:lnTo>
                  <a:pt x="193903" y="343801"/>
                </a:lnTo>
                <a:lnTo>
                  <a:pt x="266217" y="154838"/>
                </a:lnTo>
                <a:lnTo>
                  <a:pt x="334543" y="343801"/>
                </a:lnTo>
                <a:lnTo>
                  <a:pt x="334543" y="23152"/>
                </a:lnTo>
                <a:lnTo>
                  <a:pt x="328168" y="6350"/>
                </a:lnTo>
                <a:lnTo>
                  <a:pt x="327393" y="3175"/>
                </a:lnTo>
                <a:lnTo>
                  <a:pt x="319455" y="0"/>
                </a:lnTo>
                <a:lnTo>
                  <a:pt x="302755" y="0"/>
                </a:lnTo>
                <a:lnTo>
                  <a:pt x="294817" y="3175"/>
                </a:lnTo>
                <a:lnTo>
                  <a:pt x="293217" y="6350"/>
                </a:lnTo>
                <a:lnTo>
                  <a:pt x="101714" y="456552"/>
                </a:lnTo>
                <a:lnTo>
                  <a:pt x="84416" y="489839"/>
                </a:lnTo>
                <a:lnTo>
                  <a:pt x="65773" y="513816"/>
                </a:lnTo>
                <a:lnTo>
                  <a:pt x="42062" y="529018"/>
                </a:lnTo>
                <a:lnTo>
                  <a:pt x="9550" y="535952"/>
                </a:lnTo>
                <a:lnTo>
                  <a:pt x="6362" y="536740"/>
                </a:lnTo>
                <a:lnTo>
                  <a:pt x="800" y="544677"/>
                </a:lnTo>
                <a:lnTo>
                  <a:pt x="800" y="550240"/>
                </a:lnTo>
                <a:lnTo>
                  <a:pt x="0" y="556590"/>
                </a:lnTo>
                <a:lnTo>
                  <a:pt x="2400" y="564540"/>
                </a:lnTo>
                <a:lnTo>
                  <a:pt x="6362" y="564540"/>
                </a:lnTo>
                <a:lnTo>
                  <a:pt x="31356" y="563918"/>
                </a:lnTo>
                <a:lnTo>
                  <a:pt x="73304" y="561187"/>
                </a:lnTo>
                <a:lnTo>
                  <a:pt x="96951" y="560565"/>
                </a:lnTo>
                <a:lnTo>
                  <a:pt x="124942" y="561187"/>
                </a:lnTo>
                <a:lnTo>
                  <a:pt x="170484" y="563918"/>
                </a:lnTo>
                <a:lnTo>
                  <a:pt x="200266" y="564540"/>
                </a:lnTo>
                <a:lnTo>
                  <a:pt x="203428" y="564540"/>
                </a:lnTo>
                <a:lnTo>
                  <a:pt x="205016" y="560565"/>
                </a:lnTo>
                <a:lnTo>
                  <a:pt x="206616" y="556590"/>
                </a:lnTo>
                <a:lnTo>
                  <a:pt x="206616" y="544677"/>
                </a:lnTo>
                <a:lnTo>
                  <a:pt x="205028" y="536740"/>
                </a:lnTo>
                <a:lnTo>
                  <a:pt x="201841" y="535952"/>
                </a:lnTo>
                <a:lnTo>
                  <a:pt x="171043" y="532003"/>
                </a:lnTo>
                <a:lnTo>
                  <a:pt x="152082" y="524040"/>
                </a:lnTo>
                <a:lnTo>
                  <a:pt x="142506" y="512495"/>
                </a:lnTo>
                <a:lnTo>
                  <a:pt x="139852" y="497840"/>
                </a:lnTo>
                <a:lnTo>
                  <a:pt x="140677" y="489089"/>
                </a:lnTo>
                <a:lnTo>
                  <a:pt x="142836" y="479679"/>
                </a:lnTo>
                <a:lnTo>
                  <a:pt x="145897" y="469811"/>
                </a:lnTo>
                <a:lnTo>
                  <a:pt x="149402" y="459727"/>
                </a:lnTo>
                <a:lnTo>
                  <a:pt x="181190" y="375551"/>
                </a:lnTo>
                <a:lnTo>
                  <a:pt x="346468" y="375551"/>
                </a:lnTo>
                <a:lnTo>
                  <a:pt x="380644" y="469265"/>
                </a:lnTo>
                <a:lnTo>
                  <a:pt x="388569" y="502602"/>
                </a:lnTo>
                <a:lnTo>
                  <a:pt x="385648" y="515848"/>
                </a:lnTo>
                <a:lnTo>
                  <a:pt x="375361" y="525830"/>
                </a:lnTo>
                <a:lnTo>
                  <a:pt x="355384" y="532523"/>
                </a:lnTo>
                <a:lnTo>
                  <a:pt x="323418" y="535952"/>
                </a:lnTo>
                <a:lnTo>
                  <a:pt x="320243" y="536740"/>
                </a:lnTo>
                <a:lnTo>
                  <a:pt x="318643" y="544677"/>
                </a:lnTo>
                <a:lnTo>
                  <a:pt x="318643" y="556590"/>
                </a:lnTo>
                <a:lnTo>
                  <a:pt x="321818" y="564540"/>
                </a:lnTo>
                <a:lnTo>
                  <a:pt x="325005" y="564540"/>
                </a:lnTo>
                <a:lnTo>
                  <a:pt x="362432" y="563918"/>
                </a:lnTo>
                <a:lnTo>
                  <a:pt x="431609" y="561187"/>
                </a:lnTo>
                <a:lnTo>
                  <a:pt x="467245" y="560565"/>
                </a:lnTo>
                <a:lnTo>
                  <a:pt x="499122" y="561187"/>
                </a:lnTo>
                <a:lnTo>
                  <a:pt x="561987" y="563918"/>
                </a:lnTo>
                <a:lnTo>
                  <a:pt x="598347" y="564540"/>
                </a:lnTo>
                <a:lnTo>
                  <a:pt x="601522" y="564540"/>
                </a:lnTo>
                <a:lnTo>
                  <a:pt x="603110" y="560565"/>
                </a:lnTo>
                <a:lnTo>
                  <a:pt x="604697" y="556590"/>
                </a:lnTo>
                <a:lnTo>
                  <a:pt x="604697" y="544677"/>
                </a:lnTo>
                <a:close/>
              </a:path>
              <a:path w="1315084" h="576579">
                <a:moveTo>
                  <a:pt x="1315072" y="20650"/>
                </a:moveTo>
                <a:lnTo>
                  <a:pt x="1312697" y="12712"/>
                </a:lnTo>
                <a:lnTo>
                  <a:pt x="1282014" y="13449"/>
                </a:lnTo>
                <a:lnTo>
                  <a:pt x="1229512" y="16725"/>
                </a:lnTo>
                <a:lnTo>
                  <a:pt x="1201470" y="17462"/>
                </a:lnTo>
                <a:lnTo>
                  <a:pt x="1175004" y="16725"/>
                </a:lnTo>
                <a:lnTo>
                  <a:pt x="1124470" y="13449"/>
                </a:lnTo>
                <a:lnTo>
                  <a:pt x="1092593" y="12712"/>
                </a:lnTo>
                <a:lnTo>
                  <a:pt x="1089418" y="21437"/>
                </a:lnTo>
                <a:lnTo>
                  <a:pt x="1089418" y="34150"/>
                </a:lnTo>
                <a:lnTo>
                  <a:pt x="1091819" y="41287"/>
                </a:lnTo>
                <a:lnTo>
                  <a:pt x="1137920" y="49936"/>
                </a:lnTo>
                <a:lnTo>
                  <a:pt x="1164805" y="62623"/>
                </a:lnTo>
                <a:lnTo>
                  <a:pt x="1179017" y="81711"/>
                </a:lnTo>
                <a:lnTo>
                  <a:pt x="1183182" y="108775"/>
                </a:lnTo>
                <a:lnTo>
                  <a:pt x="1183182" y="405739"/>
                </a:lnTo>
                <a:lnTo>
                  <a:pt x="819251" y="12712"/>
                </a:lnTo>
                <a:lnTo>
                  <a:pt x="795896" y="13322"/>
                </a:lnTo>
                <a:lnTo>
                  <a:pt x="759917" y="16052"/>
                </a:lnTo>
                <a:lnTo>
                  <a:pt x="740587" y="16675"/>
                </a:lnTo>
                <a:lnTo>
                  <a:pt x="722122" y="16052"/>
                </a:lnTo>
                <a:lnTo>
                  <a:pt x="681037" y="13322"/>
                </a:lnTo>
                <a:lnTo>
                  <a:pt x="656348" y="12712"/>
                </a:lnTo>
                <a:lnTo>
                  <a:pt x="653973" y="21437"/>
                </a:lnTo>
                <a:lnTo>
                  <a:pt x="653973" y="33350"/>
                </a:lnTo>
                <a:lnTo>
                  <a:pt x="656348" y="41287"/>
                </a:lnTo>
                <a:lnTo>
                  <a:pt x="659561" y="41287"/>
                </a:lnTo>
                <a:lnTo>
                  <a:pt x="703478" y="50698"/>
                </a:lnTo>
                <a:lnTo>
                  <a:pt x="730364" y="66497"/>
                </a:lnTo>
                <a:lnTo>
                  <a:pt x="743686" y="89738"/>
                </a:lnTo>
                <a:lnTo>
                  <a:pt x="746950" y="121475"/>
                </a:lnTo>
                <a:lnTo>
                  <a:pt x="733425" y="469252"/>
                </a:lnTo>
                <a:lnTo>
                  <a:pt x="729665" y="496430"/>
                </a:lnTo>
                <a:lnTo>
                  <a:pt x="717042" y="515708"/>
                </a:lnTo>
                <a:lnTo>
                  <a:pt x="691756" y="528434"/>
                </a:lnTo>
                <a:lnTo>
                  <a:pt x="646036" y="536740"/>
                </a:lnTo>
                <a:lnTo>
                  <a:pt x="642848" y="543890"/>
                </a:lnTo>
                <a:lnTo>
                  <a:pt x="642848" y="557390"/>
                </a:lnTo>
                <a:lnTo>
                  <a:pt x="646036" y="564540"/>
                </a:lnTo>
                <a:lnTo>
                  <a:pt x="675424" y="563918"/>
                </a:lnTo>
                <a:lnTo>
                  <a:pt x="725754" y="561187"/>
                </a:lnTo>
                <a:lnTo>
                  <a:pt x="753300" y="560565"/>
                </a:lnTo>
                <a:lnTo>
                  <a:pt x="780364" y="561187"/>
                </a:lnTo>
                <a:lnTo>
                  <a:pt x="833297" y="563918"/>
                </a:lnTo>
                <a:lnTo>
                  <a:pt x="865339" y="564540"/>
                </a:lnTo>
                <a:lnTo>
                  <a:pt x="868527" y="556590"/>
                </a:lnTo>
                <a:lnTo>
                  <a:pt x="868527" y="543890"/>
                </a:lnTo>
                <a:lnTo>
                  <a:pt x="866127" y="536740"/>
                </a:lnTo>
                <a:lnTo>
                  <a:pt x="819950" y="528434"/>
                </a:lnTo>
                <a:lnTo>
                  <a:pt x="793826" y="515708"/>
                </a:lnTo>
                <a:lnTo>
                  <a:pt x="780808" y="496430"/>
                </a:lnTo>
                <a:lnTo>
                  <a:pt x="777925" y="469252"/>
                </a:lnTo>
                <a:lnTo>
                  <a:pt x="782701" y="144513"/>
                </a:lnTo>
                <a:lnTo>
                  <a:pt x="1180807" y="570090"/>
                </a:lnTo>
                <a:lnTo>
                  <a:pt x="1184757" y="574065"/>
                </a:lnTo>
                <a:lnTo>
                  <a:pt x="1190320" y="576440"/>
                </a:lnTo>
                <a:lnTo>
                  <a:pt x="1210183" y="576440"/>
                </a:lnTo>
                <a:lnTo>
                  <a:pt x="1215745" y="572465"/>
                </a:lnTo>
                <a:lnTo>
                  <a:pt x="1224495" y="108775"/>
                </a:lnTo>
                <a:lnTo>
                  <a:pt x="1228280" y="81711"/>
                </a:lnTo>
                <a:lnTo>
                  <a:pt x="1240993" y="62623"/>
                </a:lnTo>
                <a:lnTo>
                  <a:pt x="1266507" y="49936"/>
                </a:lnTo>
                <a:lnTo>
                  <a:pt x="1308722" y="42075"/>
                </a:lnTo>
                <a:lnTo>
                  <a:pt x="1311897" y="41287"/>
                </a:lnTo>
                <a:lnTo>
                  <a:pt x="1315072" y="34150"/>
                </a:lnTo>
                <a:lnTo>
                  <a:pt x="1315072" y="206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55050" y="5381719"/>
            <a:ext cx="1339850" cy="565150"/>
          </a:xfrm>
          <a:custGeom>
            <a:avLst/>
            <a:gdLst/>
            <a:ahLst/>
            <a:cxnLst/>
            <a:rect l="l" t="t" r="r" b="b"/>
            <a:pathLst>
              <a:path w="1339850" h="565150">
                <a:moveTo>
                  <a:pt x="626935" y="8724"/>
                </a:moveTo>
                <a:lnTo>
                  <a:pt x="623773" y="0"/>
                </a:lnTo>
                <a:lnTo>
                  <a:pt x="593547" y="622"/>
                </a:lnTo>
                <a:lnTo>
                  <a:pt x="546608" y="3340"/>
                </a:lnTo>
                <a:lnTo>
                  <a:pt x="520458" y="3962"/>
                </a:lnTo>
                <a:lnTo>
                  <a:pt x="493737" y="3340"/>
                </a:lnTo>
                <a:lnTo>
                  <a:pt x="445376" y="622"/>
                </a:lnTo>
                <a:lnTo>
                  <a:pt x="416369" y="0"/>
                </a:lnTo>
                <a:lnTo>
                  <a:pt x="413194" y="8724"/>
                </a:lnTo>
                <a:lnTo>
                  <a:pt x="413194" y="20637"/>
                </a:lnTo>
                <a:lnTo>
                  <a:pt x="416369" y="28575"/>
                </a:lnTo>
                <a:lnTo>
                  <a:pt x="419557" y="28575"/>
                </a:lnTo>
                <a:lnTo>
                  <a:pt x="461048" y="36550"/>
                </a:lnTo>
                <a:lnTo>
                  <a:pt x="485711" y="49517"/>
                </a:lnTo>
                <a:lnTo>
                  <a:pt x="497560" y="68884"/>
                </a:lnTo>
                <a:lnTo>
                  <a:pt x="500608" y="96062"/>
                </a:lnTo>
                <a:lnTo>
                  <a:pt x="500608" y="337439"/>
                </a:lnTo>
                <a:lnTo>
                  <a:pt x="496341" y="392607"/>
                </a:lnTo>
                <a:lnTo>
                  <a:pt x="483654" y="438073"/>
                </a:lnTo>
                <a:lnTo>
                  <a:pt x="462762" y="473722"/>
                </a:lnTo>
                <a:lnTo>
                  <a:pt x="433857" y="499364"/>
                </a:lnTo>
                <a:lnTo>
                  <a:pt x="397141" y="514870"/>
                </a:lnTo>
                <a:lnTo>
                  <a:pt x="352806" y="520065"/>
                </a:lnTo>
                <a:lnTo>
                  <a:pt x="307924" y="516178"/>
                </a:lnTo>
                <a:lnTo>
                  <a:pt x="271043" y="503783"/>
                </a:lnTo>
                <a:lnTo>
                  <a:pt x="221602" y="449021"/>
                </a:lnTo>
                <a:lnTo>
                  <a:pt x="209156" y="404456"/>
                </a:lnTo>
                <a:lnTo>
                  <a:pt x="205003" y="346976"/>
                </a:lnTo>
                <a:lnTo>
                  <a:pt x="205003" y="96062"/>
                </a:lnTo>
                <a:lnTo>
                  <a:pt x="207695" y="68884"/>
                </a:lnTo>
                <a:lnTo>
                  <a:pt x="218808" y="49517"/>
                </a:lnTo>
                <a:lnTo>
                  <a:pt x="242887" y="36550"/>
                </a:lnTo>
                <a:lnTo>
                  <a:pt x="284467" y="28575"/>
                </a:lnTo>
                <a:lnTo>
                  <a:pt x="287629" y="28575"/>
                </a:lnTo>
                <a:lnTo>
                  <a:pt x="290842" y="20637"/>
                </a:lnTo>
                <a:lnTo>
                  <a:pt x="290842" y="8724"/>
                </a:lnTo>
                <a:lnTo>
                  <a:pt x="287629" y="0"/>
                </a:lnTo>
                <a:lnTo>
                  <a:pt x="247548" y="622"/>
                </a:lnTo>
                <a:lnTo>
                  <a:pt x="180543" y="3340"/>
                </a:lnTo>
                <a:lnTo>
                  <a:pt x="145415" y="3962"/>
                </a:lnTo>
                <a:lnTo>
                  <a:pt x="110274" y="3340"/>
                </a:lnTo>
                <a:lnTo>
                  <a:pt x="43281" y="622"/>
                </a:lnTo>
                <a:lnTo>
                  <a:pt x="3175" y="0"/>
                </a:lnTo>
                <a:lnTo>
                  <a:pt x="0" y="8724"/>
                </a:lnTo>
                <a:lnTo>
                  <a:pt x="0" y="20637"/>
                </a:lnTo>
                <a:lnTo>
                  <a:pt x="3175" y="28575"/>
                </a:lnTo>
                <a:lnTo>
                  <a:pt x="6350" y="28575"/>
                </a:lnTo>
                <a:lnTo>
                  <a:pt x="47929" y="36550"/>
                </a:lnTo>
                <a:lnTo>
                  <a:pt x="72009" y="49517"/>
                </a:lnTo>
                <a:lnTo>
                  <a:pt x="83121" y="68884"/>
                </a:lnTo>
                <a:lnTo>
                  <a:pt x="85813" y="96062"/>
                </a:lnTo>
                <a:lnTo>
                  <a:pt x="85813" y="339039"/>
                </a:lnTo>
                <a:lnTo>
                  <a:pt x="89687" y="389077"/>
                </a:lnTo>
                <a:lnTo>
                  <a:pt x="101307" y="433565"/>
                </a:lnTo>
                <a:lnTo>
                  <a:pt x="120675" y="472147"/>
                </a:lnTo>
                <a:lnTo>
                  <a:pt x="147789" y="504482"/>
                </a:lnTo>
                <a:lnTo>
                  <a:pt x="182664" y="530237"/>
                </a:lnTo>
                <a:lnTo>
                  <a:pt x="225272" y="549059"/>
                </a:lnTo>
                <a:lnTo>
                  <a:pt x="275628" y="560603"/>
                </a:lnTo>
                <a:lnTo>
                  <a:pt x="333730" y="564540"/>
                </a:lnTo>
                <a:lnTo>
                  <a:pt x="389915" y="558723"/>
                </a:lnTo>
                <a:lnTo>
                  <a:pt x="436727" y="542201"/>
                </a:lnTo>
                <a:lnTo>
                  <a:pt x="474433" y="516280"/>
                </a:lnTo>
                <a:lnTo>
                  <a:pt x="503313" y="482307"/>
                </a:lnTo>
                <a:lnTo>
                  <a:pt x="523608" y="441617"/>
                </a:lnTo>
                <a:lnTo>
                  <a:pt x="535584" y="395541"/>
                </a:lnTo>
                <a:lnTo>
                  <a:pt x="539521" y="345389"/>
                </a:lnTo>
                <a:lnTo>
                  <a:pt x="539521" y="96062"/>
                </a:lnTo>
                <a:lnTo>
                  <a:pt x="542467" y="68224"/>
                </a:lnTo>
                <a:lnTo>
                  <a:pt x="554139" y="48933"/>
                </a:lnTo>
                <a:lnTo>
                  <a:pt x="578764" y="36334"/>
                </a:lnTo>
                <a:lnTo>
                  <a:pt x="620585" y="28575"/>
                </a:lnTo>
                <a:lnTo>
                  <a:pt x="623773" y="28575"/>
                </a:lnTo>
                <a:lnTo>
                  <a:pt x="626935" y="20637"/>
                </a:lnTo>
                <a:lnTo>
                  <a:pt x="626935" y="8724"/>
                </a:lnTo>
                <a:close/>
              </a:path>
              <a:path w="1339850" h="565150">
                <a:moveTo>
                  <a:pt x="1339697" y="7937"/>
                </a:moveTo>
                <a:lnTo>
                  <a:pt x="1337322" y="0"/>
                </a:lnTo>
                <a:lnTo>
                  <a:pt x="1306639" y="749"/>
                </a:lnTo>
                <a:lnTo>
                  <a:pt x="1254125" y="4013"/>
                </a:lnTo>
                <a:lnTo>
                  <a:pt x="1226083" y="4762"/>
                </a:lnTo>
                <a:lnTo>
                  <a:pt x="1199629" y="4013"/>
                </a:lnTo>
                <a:lnTo>
                  <a:pt x="1149083" y="749"/>
                </a:lnTo>
                <a:lnTo>
                  <a:pt x="1117219" y="0"/>
                </a:lnTo>
                <a:lnTo>
                  <a:pt x="1114031" y="8737"/>
                </a:lnTo>
                <a:lnTo>
                  <a:pt x="1114031" y="21437"/>
                </a:lnTo>
                <a:lnTo>
                  <a:pt x="1116431" y="28575"/>
                </a:lnTo>
                <a:lnTo>
                  <a:pt x="1162545" y="37223"/>
                </a:lnTo>
                <a:lnTo>
                  <a:pt x="1189431" y="49923"/>
                </a:lnTo>
                <a:lnTo>
                  <a:pt x="1203655" y="69011"/>
                </a:lnTo>
                <a:lnTo>
                  <a:pt x="1207808" y="96062"/>
                </a:lnTo>
                <a:lnTo>
                  <a:pt x="1207808" y="393026"/>
                </a:lnTo>
                <a:lnTo>
                  <a:pt x="843876" y="0"/>
                </a:lnTo>
                <a:lnTo>
                  <a:pt x="820521" y="622"/>
                </a:lnTo>
                <a:lnTo>
                  <a:pt x="784542" y="3352"/>
                </a:lnTo>
                <a:lnTo>
                  <a:pt x="765213" y="3962"/>
                </a:lnTo>
                <a:lnTo>
                  <a:pt x="746747" y="3352"/>
                </a:lnTo>
                <a:lnTo>
                  <a:pt x="705650" y="622"/>
                </a:lnTo>
                <a:lnTo>
                  <a:pt x="680974" y="0"/>
                </a:lnTo>
                <a:lnTo>
                  <a:pt x="678599" y="8737"/>
                </a:lnTo>
                <a:lnTo>
                  <a:pt x="678599" y="20637"/>
                </a:lnTo>
                <a:lnTo>
                  <a:pt x="680974" y="28575"/>
                </a:lnTo>
                <a:lnTo>
                  <a:pt x="684174" y="28575"/>
                </a:lnTo>
                <a:lnTo>
                  <a:pt x="728103" y="37985"/>
                </a:lnTo>
                <a:lnTo>
                  <a:pt x="754989" y="53784"/>
                </a:lnTo>
                <a:lnTo>
                  <a:pt x="768311" y="77038"/>
                </a:lnTo>
                <a:lnTo>
                  <a:pt x="771575" y="108762"/>
                </a:lnTo>
                <a:lnTo>
                  <a:pt x="758063" y="456552"/>
                </a:lnTo>
                <a:lnTo>
                  <a:pt x="754291" y="483717"/>
                </a:lnTo>
                <a:lnTo>
                  <a:pt x="741667" y="502996"/>
                </a:lnTo>
                <a:lnTo>
                  <a:pt x="716381" y="515721"/>
                </a:lnTo>
                <a:lnTo>
                  <a:pt x="670661" y="524027"/>
                </a:lnTo>
                <a:lnTo>
                  <a:pt x="667473" y="531177"/>
                </a:lnTo>
                <a:lnTo>
                  <a:pt x="667473" y="544677"/>
                </a:lnTo>
                <a:lnTo>
                  <a:pt x="670661" y="551827"/>
                </a:lnTo>
                <a:lnTo>
                  <a:pt x="700036" y="551205"/>
                </a:lnTo>
                <a:lnTo>
                  <a:pt x="750379" y="548474"/>
                </a:lnTo>
                <a:lnTo>
                  <a:pt x="777925" y="547852"/>
                </a:lnTo>
                <a:lnTo>
                  <a:pt x="804989" y="548474"/>
                </a:lnTo>
                <a:lnTo>
                  <a:pt x="857923" y="551205"/>
                </a:lnTo>
                <a:lnTo>
                  <a:pt x="889965" y="551827"/>
                </a:lnTo>
                <a:lnTo>
                  <a:pt x="893140" y="543877"/>
                </a:lnTo>
                <a:lnTo>
                  <a:pt x="893140" y="531177"/>
                </a:lnTo>
                <a:lnTo>
                  <a:pt x="890752" y="524027"/>
                </a:lnTo>
                <a:lnTo>
                  <a:pt x="844575" y="515721"/>
                </a:lnTo>
                <a:lnTo>
                  <a:pt x="818451" y="502996"/>
                </a:lnTo>
                <a:lnTo>
                  <a:pt x="805434" y="483717"/>
                </a:lnTo>
                <a:lnTo>
                  <a:pt x="802551" y="456552"/>
                </a:lnTo>
                <a:lnTo>
                  <a:pt x="807326" y="131800"/>
                </a:lnTo>
                <a:lnTo>
                  <a:pt x="1205433" y="557390"/>
                </a:lnTo>
                <a:lnTo>
                  <a:pt x="1209382" y="561365"/>
                </a:lnTo>
                <a:lnTo>
                  <a:pt x="1214945" y="563740"/>
                </a:lnTo>
                <a:lnTo>
                  <a:pt x="1234821" y="563740"/>
                </a:lnTo>
                <a:lnTo>
                  <a:pt x="1240370" y="559765"/>
                </a:lnTo>
                <a:lnTo>
                  <a:pt x="1249121" y="96062"/>
                </a:lnTo>
                <a:lnTo>
                  <a:pt x="1252905" y="69011"/>
                </a:lnTo>
                <a:lnTo>
                  <a:pt x="1265618" y="49923"/>
                </a:lnTo>
                <a:lnTo>
                  <a:pt x="1291132" y="37223"/>
                </a:lnTo>
                <a:lnTo>
                  <a:pt x="1333347" y="29375"/>
                </a:lnTo>
                <a:lnTo>
                  <a:pt x="1336522" y="28575"/>
                </a:lnTo>
                <a:lnTo>
                  <a:pt x="1339697" y="21437"/>
                </a:lnTo>
                <a:lnTo>
                  <a:pt x="1339697" y="79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251189" y="5381708"/>
            <a:ext cx="290830" cy="552450"/>
          </a:xfrm>
          <a:custGeom>
            <a:avLst/>
            <a:gdLst/>
            <a:ahLst/>
            <a:cxnLst/>
            <a:rect l="l" t="t" r="r" b="b"/>
            <a:pathLst>
              <a:path w="290829" h="552450">
                <a:moveTo>
                  <a:pt x="288447" y="0"/>
                </a:moveTo>
                <a:lnTo>
                  <a:pt x="247676" y="619"/>
                </a:lnTo>
                <a:lnTo>
                  <a:pt x="181224" y="3346"/>
                </a:lnTo>
                <a:lnTo>
                  <a:pt x="146206" y="3966"/>
                </a:lnTo>
                <a:lnTo>
                  <a:pt x="111058" y="3346"/>
                </a:lnTo>
                <a:lnTo>
                  <a:pt x="43739" y="619"/>
                </a:lnTo>
                <a:lnTo>
                  <a:pt x="3195" y="0"/>
                </a:lnTo>
                <a:lnTo>
                  <a:pt x="0" y="8740"/>
                </a:lnTo>
                <a:lnTo>
                  <a:pt x="0" y="20647"/>
                </a:lnTo>
                <a:lnTo>
                  <a:pt x="3195" y="28588"/>
                </a:lnTo>
                <a:lnTo>
                  <a:pt x="6349" y="28588"/>
                </a:lnTo>
                <a:lnTo>
                  <a:pt x="47939" y="36562"/>
                </a:lnTo>
                <a:lnTo>
                  <a:pt x="72019" y="49525"/>
                </a:lnTo>
                <a:lnTo>
                  <a:pt x="83135" y="68890"/>
                </a:lnTo>
                <a:lnTo>
                  <a:pt x="85830" y="96070"/>
                </a:lnTo>
                <a:lnTo>
                  <a:pt x="85830" y="456557"/>
                </a:lnTo>
                <a:lnTo>
                  <a:pt x="83135" y="483723"/>
                </a:lnTo>
                <a:lnTo>
                  <a:pt x="72019" y="503000"/>
                </a:lnTo>
                <a:lnTo>
                  <a:pt x="47939" y="515728"/>
                </a:lnTo>
                <a:lnTo>
                  <a:pt x="6349" y="523248"/>
                </a:lnTo>
                <a:lnTo>
                  <a:pt x="3195" y="524038"/>
                </a:lnTo>
                <a:lnTo>
                  <a:pt x="0" y="531980"/>
                </a:lnTo>
                <a:lnTo>
                  <a:pt x="0" y="543888"/>
                </a:lnTo>
                <a:lnTo>
                  <a:pt x="3195" y="551837"/>
                </a:lnTo>
                <a:lnTo>
                  <a:pt x="43739" y="551216"/>
                </a:lnTo>
                <a:lnTo>
                  <a:pt x="111058" y="548483"/>
                </a:lnTo>
                <a:lnTo>
                  <a:pt x="146206" y="547862"/>
                </a:lnTo>
                <a:lnTo>
                  <a:pt x="181224" y="548483"/>
                </a:lnTo>
                <a:lnTo>
                  <a:pt x="247676" y="551216"/>
                </a:lnTo>
                <a:lnTo>
                  <a:pt x="284468" y="551837"/>
                </a:lnTo>
                <a:lnTo>
                  <a:pt x="288447" y="551837"/>
                </a:lnTo>
                <a:lnTo>
                  <a:pt x="290824" y="543888"/>
                </a:lnTo>
                <a:lnTo>
                  <a:pt x="290824" y="531980"/>
                </a:lnTo>
                <a:lnTo>
                  <a:pt x="288447" y="524038"/>
                </a:lnTo>
                <a:lnTo>
                  <a:pt x="243346" y="515728"/>
                </a:lnTo>
                <a:lnTo>
                  <a:pt x="219509" y="503000"/>
                </a:lnTo>
                <a:lnTo>
                  <a:pt x="208487" y="483723"/>
                </a:lnTo>
                <a:lnTo>
                  <a:pt x="205807" y="456557"/>
                </a:lnTo>
                <a:lnTo>
                  <a:pt x="205807" y="96070"/>
                </a:lnTo>
                <a:lnTo>
                  <a:pt x="208487" y="68890"/>
                </a:lnTo>
                <a:lnTo>
                  <a:pt x="219509" y="49525"/>
                </a:lnTo>
                <a:lnTo>
                  <a:pt x="243346" y="36562"/>
                </a:lnTo>
                <a:lnTo>
                  <a:pt x="284468" y="28588"/>
                </a:lnTo>
                <a:lnTo>
                  <a:pt x="288447" y="28588"/>
                </a:lnTo>
                <a:lnTo>
                  <a:pt x="290824" y="20647"/>
                </a:lnTo>
                <a:lnTo>
                  <a:pt x="290824" y="8740"/>
                </a:lnTo>
                <a:lnTo>
                  <a:pt x="288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02404" y="5381719"/>
            <a:ext cx="1172845" cy="565150"/>
          </a:xfrm>
          <a:custGeom>
            <a:avLst/>
            <a:gdLst/>
            <a:ahLst/>
            <a:cxnLst/>
            <a:rect l="l" t="t" r="r" b="b"/>
            <a:pathLst>
              <a:path w="1172845" h="565150">
                <a:moveTo>
                  <a:pt x="625348" y="7137"/>
                </a:moveTo>
                <a:lnTo>
                  <a:pt x="622160" y="0"/>
                </a:lnTo>
                <a:lnTo>
                  <a:pt x="594664" y="622"/>
                </a:lnTo>
                <a:lnTo>
                  <a:pt x="551853" y="3340"/>
                </a:lnTo>
                <a:lnTo>
                  <a:pt x="527608" y="3962"/>
                </a:lnTo>
                <a:lnTo>
                  <a:pt x="499414" y="3340"/>
                </a:lnTo>
                <a:lnTo>
                  <a:pt x="452856" y="622"/>
                </a:lnTo>
                <a:lnTo>
                  <a:pt x="421144" y="0"/>
                </a:lnTo>
                <a:lnTo>
                  <a:pt x="417944" y="8724"/>
                </a:lnTo>
                <a:lnTo>
                  <a:pt x="418757" y="14287"/>
                </a:lnTo>
                <a:lnTo>
                  <a:pt x="418757" y="20637"/>
                </a:lnTo>
                <a:lnTo>
                  <a:pt x="420344" y="28575"/>
                </a:lnTo>
                <a:lnTo>
                  <a:pt x="423532" y="28575"/>
                </a:lnTo>
                <a:lnTo>
                  <a:pt x="455371" y="33121"/>
                </a:lnTo>
                <a:lnTo>
                  <a:pt x="475157" y="41681"/>
                </a:lnTo>
                <a:lnTo>
                  <a:pt x="485419" y="53822"/>
                </a:lnTo>
                <a:lnTo>
                  <a:pt x="488670" y="69075"/>
                </a:lnTo>
                <a:lnTo>
                  <a:pt x="487870" y="77355"/>
                </a:lnTo>
                <a:lnTo>
                  <a:pt x="485800" y="87045"/>
                </a:lnTo>
                <a:lnTo>
                  <a:pt x="482981" y="96875"/>
                </a:lnTo>
                <a:lnTo>
                  <a:pt x="479933" y="105587"/>
                </a:lnTo>
                <a:lnTo>
                  <a:pt x="347243" y="415264"/>
                </a:lnTo>
                <a:lnTo>
                  <a:pt x="219316" y="96062"/>
                </a:lnTo>
                <a:lnTo>
                  <a:pt x="216268" y="87718"/>
                </a:lnTo>
                <a:lnTo>
                  <a:pt x="213448" y="78701"/>
                </a:lnTo>
                <a:lnTo>
                  <a:pt x="211378" y="69824"/>
                </a:lnTo>
                <a:lnTo>
                  <a:pt x="210566" y="61925"/>
                </a:lnTo>
                <a:lnTo>
                  <a:pt x="213944" y="48679"/>
                </a:lnTo>
                <a:lnTo>
                  <a:pt x="224383" y="38709"/>
                </a:lnTo>
                <a:lnTo>
                  <a:pt x="244195" y="32004"/>
                </a:lnTo>
                <a:lnTo>
                  <a:pt x="275717" y="28575"/>
                </a:lnTo>
                <a:lnTo>
                  <a:pt x="279692" y="28575"/>
                </a:lnTo>
                <a:lnTo>
                  <a:pt x="280492" y="20637"/>
                </a:lnTo>
                <a:lnTo>
                  <a:pt x="280492" y="8724"/>
                </a:lnTo>
                <a:lnTo>
                  <a:pt x="278091" y="0"/>
                </a:lnTo>
                <a:lnTo>
                  <a:pt x="237896" y="622"/>
                </a:lnTo>
                <a:lnTo>
                  <a:pt x="170345" y="3340"/>
                </a:lnTo>
                <a:lnTo>
                  <a:pt x="135089" y="3962"/>
                </a:lnTo>
                <a:lnTo>
                  <a:pt x="102565" y="3340"/>
                </a:lnTo>
                <a:lnTo>
                  <a:pt x="41998" y="622"/>
                </a:lnTo>
                <a:lnTo>
                  <a:pt x="3175" y="0"/>
                </a:lnTo>
                <a:lnTo>
                  <a:pt x="0" y="8724"/>
                </a:lnTo>
                <a:lnTo>
                  <a:pt x="0" y="20637"/>
                </a:lnTo>
                <a:lnTo>
                  <a:pt x="4749" y="28575"/>
                </a:lnTo>
                <a:lnTo>
                  <a:pt x="7962" y="28575"/>
                </a:lnTo>
                <a:lnTo>
                  <a:pt x="44627" y="35966"/>
                </a:lnTo>
                <a:lnTo>
                  <a:pt x="68935" y="49618"/>
                </a:lnTo>
                <a:lnTo>
                  <a:pt x="86385" y="72796"/>
                </a:lnTo>
                <a:lnTo>
                  <a:pt x="102514" y="108775"/>
                </a:lnTo>
                <a:lnTo>
                  <a:pt x="286054" y="558177"/>
                </a:lnTo>
                <a:lnTo>
                  <a:pt x="287655" y="561352"/>
                </a:lnTo>
                <a:lnTo>
                  <a:pt x="294792" y="564540"/>
                </a:lnTo>
                <a:lnTo>
                  <a:pt x="313080" y="564540"/>
                </a:lnTo>
                <a:lnTo>
                  <a:pt x="319443" y="562152"/>
                </a:lnTo>
                <a:lnTo>
                  <a:pt x="321017" y="558177"/>
                </a:lnTo>
                <a:lnTo>
                  <a:pt x="526021" y="108775"/>
                </a:lnTo>
                <a:lnTo>
                  <a:pt x="542632" y="75145"/>
                </a:lnTo>
                <a:lnTo>
                  <a:pt x="560590" y="51117"/>
                </a:lnTo>
                <a:lnTo>
                  <a:pt x="583907" y="35864"/>
                </a:lnTo>
                <a:lnTo>
                  <a:pt x="616610" y="28575"/>
                </a:lnTo>
                <a:lnTo>
                  <a:pt x="621360" y="28575"/>
                </a:lnTo>
                <a:lnTo>
                  <a:pt x="624560" y="19050"/>
                </a:lnTo>
                <a:lnTo>
                  <a:pt x="625348" y="13500"/>
                </a:lnTo>
                <a:lnTo>
                  <a:pt x="625348" y="7137"/>
                </a:lnTo>
                <a:close/>
              </a:path>
              <a:path w="1172845" h="565150">
                <a:moveTo>
                  <a:pt x="1172845" y="388251"/>
                </a:moveTo>
                <a:lnTo>
                  <a:pt x="1162507" y="382701"/>
                </a:lnTo>
                <a:lnTo>
                  <a:pt x="1147419" y="382701"/>
                </a:lnTo>
                <a:lnTo>
                  <a:pt x="1143444" y="383501"/>
                </a:lnTo>
                <a:lnTo>
                  <a:pt x="1142631" y="385876"/>
                </a:lnTo>
                <a:lnTo>
                  <a:pt x="1123784" y="427393"/>
                </a:lnTo>
                <a:lnTo>
                  <a:pt x="1096073" y="462991"/>
                </a:lnTo>
                <a:lnTo>
                  <a:pt x="1061351" y="490778"/>
                </a:lnTo>
                <a:lnTo>
                  <a:pt x="1021435" y="508850"/>
                </a:lnTo>
                <a:lnTo>
                  <a:pt x="978166" y="515302"/>
                </a:lnTo>
                <a:lnTo>
                  <a:pt x="914603" y="515302"/>
                </a:lnTo>
                <a:lnTo>
                  <a:pt x="898677" y="513448"/>
                </a:lnTo>
                <a:lnTo>
                  <a:pt x="883793" y="506476"/>
                </a:lnTo>
                <a:lnTo>
                  <a:pt x="872794" y="492188"/>
                </a:lnTo>
                <a:lnTo>
                  <a:pt x="868502" y="468452"/>
                </a:lnTo>
                <a:lnTo>
                  <a:pt x="868502" y="286626"/>
                </a:lnTo>
                <a:lnTo>
                  <a:pt x="932065" y="286626"/>
                </a:lnTo>
                <a:lnTo>
                  <a:pt x="964095" y="291223"/>
                </a:lnTo>
                <a:lnTo>
                  <a:pt x="988593" y="306184"/>
                </a:lnTo>
                <a:lnTo>
                  <a:pt x="1005484" y="333197"/>
                </a:lnTo>
                <a:lnTo>
                  <a:pt x="1015504" y="377151"/>
                </a:lnTo>
                <a:lnTo>
                  <a:pt x="1023467" y="380326"/>
                </a:lnTo>
                <a:lnTo>
                  <a:pt x="1035367" y="380326"/>
                </a:lnTo>
                <a:lnTo>
                  <a:pt x="1043330" y="377151"/>
                </a:lnTo>
                <a:lnTo>
                  <a:pt x="1042708" y="346595"/>
                </a:lnTo>
                <a:lnTo>
                  <a:pt x="1039977" y="298386"/>
                </a:lnTo>
                <a:lnTo>
                  <a:pt x="1039355" y="272351"/>
                </a:lnTo>
                <a:lnTo>
                  <a:pt x="1039977" y="246049"/>
                </a:lnTo>
                <a:lnTo>
                  <a:pt x="1042708" y="196748"/>
                </a:lnTo>
                <a:lnTo>
                  <a:pt x="1043330" y="165150"/>
                </a:lnTo>
                <a:lnTo>
                  <a:pt x="1035367" y="162763"/>
                </a:lnTo>
                <a:lnTo>
                  <a:pt x="1023467" y="162763"/>
                </a:lnTo>
                <a:lnTo>
                  <a:pt x="1015504" y="165150"/>
                </a:lnTo>
                <a:lnTo>
                  <a:pt x="1005484" y="209524"/>
                </a:lnTo>
                <a:lnTo>
                  <a:pt x="988593" y="235712"/>
                </a:lnTo>
                <a:lnTo>
                  <a:pt x="964095" y="249847"/>
                </a:lnTo>
                <a:lnTo>
                  <a:pt x="932065" y="254076"/>
                </a:lnTo>
                <a:lnTo>
                  <a:pt x="868502" y="254076"/>
                </a:lnTo>
                <a:lnTo>
                  <a:pt x="868502" y="84150"/>
                </a:lnTo>
                <a:lnTo>
                  <a:pt x="872794" y="60299"/>
                </a:lnTo>
                <a:lnTo>
                  <a:pt x="883793" y="45745"/>
                </a:lnTo>
                <a:lnTo>
                  <a:pt x="898677" y="38493"/>
                </a:lnTo>
                <a:lnTo>
                  <a:pt x="914603" y="36512"/>
                </a:lnTo>
                <a:lnTo>
                  <a:pt x="978166" y="36512"/>
                </a:lnTo>
                <a:lnTo>
                  <a:pt x="1025728" y="44818"/>
                </a:lnTo>
                <a:lnTo>
                  <a:pt x="1064869" y="68376"/>
                </a:lnTo>
                <a:lnTo>
                  <a:pt x="1094041" y="105194"/>
                </a:lnTo>
                <a:lnTo>
                  <a:pt x="1112443" y="155625"/>
                </a:lnTo>
                <a:lnTo>
                  <a:pt x="1117219" y="158800"/>
                </a:lnTo>
                <a:lnTo>
                  <a:pt x="1133906" y="158800"/>
                </a:lnTo>
                <a:lnTo>
                  <a:pt x="1141844" y="154025"/>
                </a:lnTo>
                <a:lnTo>
                  <a:pt x="1135557" y="112102"/>
                </a:lnTo>
                <a:lnTo>
                  <a:pt x="1131023" y="73634"/>
                </a:lnTo>
                <a:lnTo>
                  <a:pt x="1127531" y="35471"/>
                </a:lnTo>
                <a:lnTo>
                  <a:pt x="1125169" y="0"/>
                </a:lnTo>
                <a:lnTo>
                  <a:pt x="1075588" y="1282"/>
                </a:lnTo>
                <a:lnTo>
                  <a:pt x="1012139" y="2578"/>
                </a:lnTo>
                <a:lnTo>
                  <a:pt x="948385" y="3568"/>
                </a:lnTo>
                <a:lnTo>
                  <a:pt x="897902" y="3962"/>
                </a:lnTo>
                <a:lnTo>
                  <a:pt x="847191" y="3568"/>
                </a:lnTo>
                <a:lnTo>
                  <a:pt x="782980" y="2578"/>
                </a:lnTo>
                <a:lnTo>
                  <a:pt x="719226" y="1282"/>
                </a:lnTo>
                <a:lnTo>
                  <a:pt x="666686" y="0"/>
                </a:lnTo>
                <a:lnTo>
                  <a:pt x="663498" y="8737"/>
                </a:lnTo>
                <a:lnTo>
                  <a:pt x="663498" y="20637"/>
                </a:lnTo>
                <a:lnTo>
                  <a:pt x="666686" y="28587"/>
                </a:lnTo>
                <a:lnTo>
                  <a:pt x="669861" y="28587"/>
                </a:lnTo>
                <a:lnTo>
                  <a:pt x="711111" y="36563"/>
                </a:lnTo>
                <a:lnTo>
                  <a:pt x="735215" y="49517"/>
                </a:lnTo>
                <a:lnTo>
                  <a:pt x="746506" y="68884"/>
                </a:lnTo>
                <a:lnTo>
                  <a:pt x="749312" y="96062"/>
                </a:lnTo>
                <a:lnTo>
                  <a:pt x="749312" y="456552"/>
                </a:lnTo>
                <a:lnTo>
                  <a:pt x="746506" y="483717"/>
                </a:lnTo>
                <a:lnTo>
                  <a:pt x="735215" y="502996"/>
                </a:lnTo>
                <a:lnTo>
                  <a:pt x="711111" y="515721"/>
                </a:lnTo>
                <a:lnTo>
                  <a:pt x="669861" y="523240"/>
                </a:lnTo>
                <a:lnTo>
                  <a:pt x="666686" y="524027"/>
                </a:lnTo>
                <a:lnTo>
                  <a:pt x="663498" y="531977"/>
                </a:lnTo>
                <a:lnTo>
                  <a:pt x="663498" y="543877"/>
                </a:lnTo>
                <a:lnTo>
                  <a:pt x="666686" y="551827"/>
                </a:lnTo>
                <a:lnTo>
                  <a:pt x="708583" y="550811"/>
                </a:lnTo>
                <a:lnTo>
                  <a:pt x="814539" y="548792"/>
                </a:lnTo>
                <a:lnTo>
                  <a:pt x="865974" y="548119"/>
                </a:lnTo>
                <a:lnTo>
                  <a:pt x="905852" y="547852"/>
                </a:lnTo>
                <a:lnTo>
                  <a:pt x="945070" y="548119"/>
                </a:lnTo>
                <a:lnTo>
                  <a:pt x="994968" y="548792"/>
                </a:lnTo>
                <a:lnTo>
                  <a:pt x="1097826" y="550811"/>
                </a:lnTo>
                <a:lnTo>
                  <a:pt x="1136281" y="551827"/>
                </a:lnTo>
                <a:lnTo>
                  <a:pt x="1143533" y="512965"/>
                </a:lnTo>
                <a:lnTo>
                  <a:pt x="1151978" y="471932"/>
                </a:lnTo>
                <a:lnTo>
                  <a:pt x="1161313" y="431355"/>
                </a:lnTo>
                <a:lnTo>
                  <a:pt x="1171244" y="393814"/>
                </a:lnTo>
                <a:lnTo>
                  <a:pt x="1172845" y="3882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38027" y="5381713"/>
            <a:ext cx="592455" cy="552450"/>
          </a:xfrm>
          <a:custGeom>
            <a:avLst/>
            <a:gdLst/>
            <a:ahLst/>
            <a:cxnLst/>
            <a:rect l="l" t="t" r="r" b="b"/>
            <a:pathLst>
              <a:path w="592454" h="552450">
                <a:moveTo>
                  <a:pt x="6355" y="0"/>
                </a:moveTo>
                <a:lnTo>
                  <a:pt x="2397" y="0"/>
                </a:lnTo>
                <a:lnTo>
                  <a:pt x="0" y="8730"/>
                </a:lnTo>
                <a:lnTo>
                  <a:pt x="0" y="20639"/>
                </a:lnTo>
                <a:lnTo>
                  <a:pt x="2397" y="28580"/>
                </a:lnTo>
                <a:lnTo>
                  <a:pt x="6355" y="28580"/>
                </a:lnTo>
                <a:lnTo>
                  <a:pt x="47141" y="36557"/>
                </a:lnTo>
                <a:lnTo>
                  <a:pt x="71021" y="49521"/>
                </a:lnTo>
                <a:lnTo>
                  <a:pt x="82238" y="68886"/>
                </a:lnTo>
                <a:lnTo>
                  <a:pt x="85034" y="96069"/>
                </a:lnTo>
                <a:lnTo>
                  <a:pt x="85034" y="456549"/>
                </a:lnTo>
                <a:lnTo>
                  <a:pt x="82238" y="483719"/>
                </a:lnTo>
                <a:lnTo>
                  <a:pt x="71021" y="502999"/>
                </a:lnTo>
                <a:lnTo>
                  <a:pt x="47141" y="515728"/>
                </a:lnTo>
                <a:lnTo>
                  <a:pt x="6355" y="523248"/>
                </a:lnTo>
                <a:lnTo>
                  <a:pt x="2397" y="524030"/>
                </a:lnTo>
                <a:lnTo>
                  <a:pt x="0" y="531971"/>
                </a:lnTo>
                <a:lnTo>
                  <a:pt x="0" y="543888"/>
                </a:lnTo>
                <a:lnTo>
                  <a:pt x="2397" y="551829"/>
                </a:lnTo>
                <a:lnTo>
                  <a:pt x="6355" y="551829"/>
                </a:lnTo>
                <a:lnTo>
                  <a:pt x="43161" y="551208"/>
                </a:lnTo>
                <a:lnTo>
                  <a:pt x="109608" y="548475"/>
                </a:lnTo>
                <a:lnTo>
                  <a:pt x="144623" y="547854"/>
                </a:lnTo>
                <a:lnTo>
                  <a:pt x="285260" y="547854"/>
                </a:lnTo>
                <a:lnTo>
                  <a:pt x="286849" y="543888"/>
                </a:lnTo>
                <a:lnTo>
                  <a:pt x="286849" y="531971"/>
                </a:lnTo>
                <a:lnTo>
                  <a:pt x="283666" y="524030"/>
                </a:lnTo>
                <a:lnTo>
                  <a:pt x="280494" y="523248"/>
                </a:lnTo>
                <a:lnTo>
                  <a:pt x="239411" y="515728"/>
                </a:lnTo>
                <a:lnTo>
                  <a:pt x="216430" y="502999"/>
                </a:lnTo>
                <a:lnTo>
                  <a:pt x="206411" y="483719"/>
                </a:lnTo>
                <a:lnTo>
                  <a:pt x="204213" y="456549"/>
                </a:lnTo>
                <a:lnTo>
                  <a:pt x="204213" y="300124"/>
                </a:lnTo>
                <a:lnTo>
                  <a:pt x="384159" y="300124"/>
                </a:lnTo>
                <a:lnTo>
                  <a:pt x="371088" y="279485"/>
                </a:lnTo>
                <a:lnTo>
                  <a:pt x="390714" y="270746"/>
                </a:lnTo>
                <a:lnTo>
                  <a:pt x="248704" y="270746"/>
                </a:lnTo>
                <a:lnTo>
                  <a:pt x="236503" y="270585"/>
                </a:lnTo>
                <a:lnTo>
                  <a:pt x="224970" y="270053"/>
                </a:lnTo>
                <a:lnTo>
                  <a:pt x="214182" y="269072"/>
                </a:lnTo>
                <a:lnTo>
                  <a:pt x="204213" y="267569"/>
                </a:lnTo>
                <a:lnTo>
                  <a:pt x="204213" y="88926"/>
                </a:lnTo>
                <a:lnTo>
                  <a:pt x="205862" y="64164"/>
                </a:lnTo>
                <a:lnTo>
                  <a:pt x="213841" y="46844"/>
                </a:lnTo>
                <a:lnTo>
                  <a:pt x="232697" y="36670"/>
                </a:lnTo>
                <a:lnTo>
                  <a:pt x="266976" y="33345"/>
                </a:lnTo>
                <a:lnTo>
                  <a:pt x="422594" y="33345"/>
                </a:lnTo>
                <a:lnTo>
                  <a:pt x="395090" y="18848"/>
                </a:lnTo>
                <a:lnTo>
                  <a:pt x="341071" y="4903"/>
                </a:lnTo>
                <a:lnTo>
                  <a:pt x="328284" y="3966"/>
                </a:lnTo>
                <a:lnTo>
                  <a:pt x="146204" y="3966"/>
                </a:lnTo>
                <a:lnTo>
                  <a:pt x="110951" y="3346"/>
                </a:lnTo>
                <a:lnTo>
                  <a:pt x="43411" y="619"/>
                </a:lnTo>
                <a:lnTo>
                  <a:pt x="6355" y="0"/>
                </a:lnTo>
                <a:close/>
              </a:path>
              <a:path w="592454" h="552450">
                <a:moveTo>
                  <a:pt x="285260" y="547854"/>
                </a:moveTo>
                <a:lnTo>
                  <a:pt x="144623" y="547854"/>
                </a:lnTo>
                <a:lnTo>
                  <a:pt x="179251" y="548475"/>
                </a:lnTo>
                <a:lnTo>
                  <a:pt x="244058" y="551208"/>
                </a:lnTo>
                <a:lnTo>
                  <a:pt x="280494" y="551829"/>
                </a:lnTo>
                <a:lnTo>
                  <a:pt x="283666" y="551829"/>
                </a:lnTo>
                <a:lnTo>
                  <a:pt x="285260" y="547854"/>
                </a:lnTo>
                <a:close/>
              </a:path>
              <a:path w="592454" h="552450">
                <a:moveTo>
                  <a:pt x="384159" y="300124"/>
                </a:moveTo>
                <a:lnTo>
                  <a:pt x="204213" y="300124"/>
                </a:lnTo>
                <a:lnTo>
                  <a:pt x="234996" y="302060"/>
                </a:lnTo>
                <a:lnTo>
                  <a:pt x="257357" y="309654"/>
                </a:lnTo>
                <a:lnTo>
                  <a:pt x="275397" y="325587"/>
                </a:lnTo>
                <a:lnTo>
                  <a:pt x="293216" y="352537"/>
                </a:lnTo>
                <a:lnTo>
                  <a:pt x="403652" y="551829"/>
                </a:lnTo>
                <a:lnTo>
                  <a:pt x="423545" y="551208"/>
                </a:lnTo>
                <a:lnTo>
                  <a:pt x="469585" y="548475"/>
                </a:lnTo>
                <a:lnTo>
                  <a:pt x="489472" y="547854"/>
                </a:lnTo>
                <a:lnTo>
                  <a:pt x="589585" y="547854"/>
                </a:lnTo>
                <a:lnTo>
                  <a:pt x="591175" y="543888"/>
                </a:lnTo>
                <a:lnTo>
                  <a:pt x="591971" y="537526"/>
                </a:lnTo>
                <a:lnTo>
                  <a:pt x="591971" y="531971"/>
                </a:lnTo>
                <a:lnTo>
                  <a:pt x="590379" y="524030"/>
                </a:lnTo>
                <a:lnTo>
                  <a:pt x="587217" y="523248"/>
                </a:lnTo>
                <a:lnTo>
                  <a:pt x="549490" y="516238"/>
                </a:lnTo>
                <a:lnTo>
                  <a:pt x="523240" y="504686"/>
                </a:lnTo>
                <a:lnTo>
                  <a:pt x="504741" y="488519"/>
                </a:lnTo>
                <a:lnTo>
                  <a:pt x="490267" y="467659"/>
                </a:lnTo>
                <a:lnTo>
                  <a:pt x="384159" y="300124"/>
                </a:lnTo>
                <a:close/>
              </a:path>
              <a:path w="592454" h="552450">
                <a:moveTo>
                  <a:pt x="589585" y="547854"/>
                </a:moveTo>
                <a:lnTo>
                  <a:pt x="489472" y="547854"/>
                </a:lnTo>
                <a:lnTo>
                  <a:pt x="507823" y="548475"/>
                </a:lnTo>
                <a:lnTo>
                  <a:pt x="560308" y="551208"/>
                </a:lnTo>
                <a:lnTo>
                  <a:pt x="584013" y="551829"/>
                </a:lnTo>
                <a:lnTo>
                  <a:pt x="587992" y="551829"/>
                </a:lnTo>
                <a:lnTo>
                  <a:pt x="589585" y="547854"/>
                </a:lnTo>
                <a:close/>
              </a:path>
              <a:path w="592454" h="552450">
                <a:moveTo>
                  <a:pt x="422594" y="33345"/>
                </a:moveTo>
                <a:lnTo>
                  <a:pt x="266976" y="33345"/>
                </a:lnTo>
                <a:lnTo>
                  <a:pt x="310837" y="41087"/>
                </a:lnTo>
                <a:lnTo>
                  <a:pt x="340685" y="63716"/>
                </a:lnTo>
                <a:lnTo>
                  <a:pt x="357718" y="100339"/>
                </a:lnTo>
                <a:lnTo>
                  <a:pt x="363130" y="150062"/>
                </a:lnTo>
                <a:lnTo>
                  <a:pt x="356761" y="203755"/>
                </a:lnTo>
                <a:lnTo>
                  <a:pt x="336611" y="241369"/>
                </a:lnTo>
                <a:lnTo>
                  <a:pt x="301114" y="263501"/>
                </a:lnTo>
                <a:lnTo>
                  <a:pt x="248704" y="270746"/>
                </a:lnTo>
                <a:lnTo>
                  <a:pt x="390714" y="270746"/>
                </a:lnTo>
                <a:lnTo>
                  <a:pt x="421304" y="257125"/>
                </a:lnTo>
                <a:lnTo>
                  <a:pt x="458183" y="226879"/>
                </a:lnTo>
                <a:lnTo>
                  <a:pt x="480909" y="188597"/>
                </a:lnTo>
                <a:lnTo>
                  <a:pt x="488665" y="142129"/>
                </a:lnTo>
                <a:lnTo>
                  <a:pt x="482983" y="103475"/>
                </a:lnTo>
                <a:lnTo>
                  <a:pt x="465714" y="69280"/>
                </a:lnTo>
                <a:lnTo>
                  <a:pt x="436527" y="40689"/>
                </a:lnTo>
                <a:lnTo>
                  <a:pt x="422594" y="33345"/>
                </a:lnTo>
                <a:close/>
              </a:path>
              <a:path w="592454" h="552450">
                <a:moveTo>
                  <a:pt x="274138" y="0"/>
                </a:moveTo>
                <a:lnTo>
                  <a:pt x="238949" y="619"/>
                </a:lnTo>
                <a:lnTo>
                  <a:pt x="179602" y="3346"/>
                </a:lnTo>
                <a:lnTo>
                  <a:pt x="146204" y="3966"/>
                </a:lnTo>
                <a:lnTo>
                  <a:pt x="328284" y="3966"/>
                </a:lnTo>
                <a:lnTo>
                  <a:pt x="274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80070" y="5369002"/>
            <a:ext cx="374015" cy="577850"/>
          </a:xfrm>
          <a:custGeom>
            <a:avLst/>
            <a:gdLst/>
            <a:ahLst/>
            <a:cxnLst/>
            <a:rect l="l" t="t" r="r" b="b"/>
            <a:pathLst>
              <a:path w="374015" h="577850">
                <a:moveTo>
                  <a:pt x="203428" y="0"/>
                </a:moveTo>
                <a:lnTo>
                  <a:pt x="148248" y="6058"/>
                </a:lnTo>
                <a:lnTo>
                  <a:pt x="101567" y="23056"/>
                </a:lnTo>
                <a:lnTo>
                  <a:pt x="64071" y="49229"/>
                </a:lnTo>
                <a:lnTo>
                  <a:pt x="36441" y="82813"/>
                </a:lnTo>
                <a:lnTo>
                  <a:pt x="19362" y="122043"/>
                </a:lnTo>
                <a:lnTo>
                  <a:pt x="13517" y="165155"/>
                </a:lnTo>
                <a:lnTo>
                  <a:pt x="19606" y="204066"/>
                </a:lnTo>
                <a:lnTo>
                  <a:pt x="61246" y="265373"/>
                </a:lnTo>
                <a:lnTo>
                  <a:pt x="92083" y="290024"/>
                </a:lnTo>
                <a:lnTo>
                  <a:pt x="126455" y="312176"/>
                </a:lnTo>
                <a:lnTo>
                  <a:pt x="162006" y="332957"/>
                </a:lnTo>
                <a:lnTo>
                  <a:pt x="196379" y="353495"/>
                </a:lnTo>
                <a:lnTo>
                  <a:pt x="227215" y="374916"/>
                </a:lnTo>
                <a:lnTo>
                  <a:pt x="252160" y="398349"/>
                </a:lnTo>
                <a:lnTo>
                  <a:pt x="268855" y="424921"/>
                </a:lnTo>
                <a:lnTo>
                  <a:pt x="274944" y="455758"/>
                </a:lnTo>
                <a:lnTo>
                  <a:pt x="269565" y="492221"/>
                </a:lnTo>
                <a:lnTo>
                  <a:pt x="252786" y="520573"/>
                </a:lnTo>
                <a:lnTo>
                  <a:pt x="223645" y="538952"/>
                </a:lnTo>
                <a:lnTo>
                  <a:pt x="181177" y="545492"/>
                </a:lnTo>
                <a:lnTo>
                  <a:pt x="140513" y="539348"/>
                </a:lnTo>
                <a:lnTo>
                  <a:pt x="104009" y="521122"/>
                </a:lnTo>
                <a:lnTo>
                  <a:pt x="72580" y="491119"/>
                </a:lnTo>
                <a:lnTo>
                  <a:pt x="47140" y="449646"/>
                </a:lnTo>
                <a:lnTo>
                  <a:pt x="27035" y="392244"/>
                </a:lnTo>
                <a:lnTo>
                  <a:pt x="20669" y="390647"/>
                </a:lnTo>
                <a:lnTo>
                  <a:pt x="8743" y="390647"/>
                </a:lnTo>
                <a:lnTo>
                  <a:pt x="0" y="393824"/>
                </a:lnTo>
                <a:lnTo>
                  <a:pt x="0" y="397009"/>
                </a:lnTo>
                <a:lnTo>
                  <a:pt x="2112" y="430132"/>
                </a:lnTo>
                <a:lnTo>
                  <a:pt x="3776" y="469060"/>
                </a:lnTo>
                <a:lnTo>
                  <a:pt x="6366" y="544686"/>
                </a:lnTo>
                <a:lnTo>
                  <a:pt x="49078" y="552117"/>
                </a:lnTo>
                <a:lnTo>
                  <a:pt x="88807" y="563050"/>
                </a:lnTo>
                <a:lnTo>
                  <a:pt x="130623" y="572942"/>
                </a:lnTo>
                <a:lnTo>
                  <a:pt x="179596" y="577249"/>
                </a:lnTo>
                <a:lnTo>
                  <a:pt x="233956" y="571801"/>
                </a:lnTo>
                <a:lnTo>
                  <a:pt x="281056" y="555900"/>
                </a:lnTo>
                <a:lnTo>
                  <a:pt x="319725" y="530205"/>
                </a:lnTo>
                <a:lnTo>
                  <a:pt x="348795" y="495377"/>
                </a:lnTo>
                <a:lnTo>
                  <a:pt x="367094" y="452078"/>
                </a:lnTo>
                <a:lnTo>
                  <a:pt x="373454" y="400967"/>
                </a:lnTo>
                <a:lnTo>
                  <a:pt x="366179" y="358750"/>
                </a:lnTo>
                <a:lnTo>
                  <a:pt x="346432" y="323144"/>
                </a:lnTo>
                <a:lnTo>
                  <a:pt x="317332" y="292808"/>
                </a:lnTo>
                <a:lnTo>
                  <a:pt x="281996" y="266397"/>
                </a:lnTo>
                <a:lnTo>
                  <a:pt x="243542" y="242568"/>
                </a:lnTo>
                <a:lnTo>
                  <a:pt x="205088" y="219978"/>
                </a:lnTo>
                <a:lnTo>
                  <a:pt x="169752" y="197282"/>
                </a:lnTo>
                <a:lnTo>
                  <a:pt x="140651" y="173137"/>
                </a:lnTo>
                <a:lnTo>
                  <a:pt x="120905" y="146200"/>
                </a:lnTo>
                <a:lnTo>
                  <a:pt x="113630" y="115128"/>
                </a:lnTo>
                <a:lnTo>
                  <a:pt x="119826" y="81794"/>
                </a:lnTo>
                <a:lnTo>
                  <a:pt x="137571" y="55680"/>
                </a:lnTo>
                <a:lnTo>
                  <a:pt x="165596" y="38646"/>
                </a:lnTo>
                <a:lnTo>
                  <a:pt x="202632" y="32555"/>
                </a:lnTo>
                <a:lnTo>
                  <a:pt x="242761" y="40160"/>
                </a:lnTo>
                <a:lnTo>
                  <a:pt x="275139" y="63026"/>
                </a:lnTo>
                <a:lnTo>
                  <a:pt x="300067" y="101226"/>
                </a:lnTo>
                <a:lnTo>
                  <a:pt x="317843" y="154835"/>
                </a:lnTo>
                <a:lnTo>
                  <a:pt x="318639" y="159591"/>
                </a:lnTo>
                <a:lnTo>
                  <a:pt x="326586" y="161188"/>
                </a:lnTo>
                <a:lnTo>
                  <a:pt x="338513" y="161188"/>
                </a:lnTo>
                <a:lnTo>
                  <a:pt x="347245" y="158011"/>
                </a:lnTo>
                <a:lnTo>
                  <a:pt x="346450" y="154835"/>
                </a:lnTo>
                <a:lnTo>
                  <a:pt x="342831" y="122055"/>
                </a:lnTo>
                <a:lnTo>
                  <a:pt x="340100" y="89127"/>
                </a:lnTo>
                <a:lnTo>
                  <a:pt x="337961" y="55903"/>
                </a:lnTo>
                <a:lnTo>
                  <a:pt x="336115" y="22234"/>
                </a:lnTo>
                <a:lnTo>
                  <a:pt x="299515" y="16080"/>
                </a:lnTo>
                <a:lnTo>
                  <a:pt x="270368" y="8735"/>
                </a:lnTo>
                <a:lnTo>
                  <a:pt x="240923" y="2580"/>
                </a:lnTo>
                <a:lnTo>
                  <a:pt x="2034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40150" y="5381708"/>
            <a:ext cx="290830" cy="552450"/>
          </a:xfrm>
          <a:custGeom>
            <a:avLst/>
            <a:gdLst/>
            <a:ahLst/>
            <a:cxnLst/>
            <a:rect l="l" t="t" r="r" b="b"/>
            <a:pathLst>
              <a:path w="290830" h="552450">
                <a:moveTo>
                  <a:pt x="288441" y="0"/>
                </a:moveTo>
                <a:lnTo>
                  <a:pt x="247674" y="619"/>
                </a:lnTo>
                <a:lnTo>
                  <a:pt x="181219" y="3346"/>
                </a:lnTo>
                <a:lnTo>
                  <a:pt x="146204" y="3966"/>
                </a:lnTo>
                <a:lnTo>
                  <a:pt x="111056" y="3346"/>
                </a:lnTo>
                <a:lnTo>
                  <a:pt x="43737" y="619"/>
                </a:lnTo>
                <a:lnTo>
                  <a:pt x="3193" y="0"/>
                </a:lnTo>
                <a:lnTo>
                  <a:pt x="0" y="8740"/>
                </a:lnTo>
                <a:lnTo>
                  <a:pt x="0" y="20647"/>
                </a:lnTo>
                <a:lnTo>
                  <a:pt x="3193" y="28588"/>
                </a:lnTo>
                <a:lnTo>
                  <a:pt x="6345" y="28588"/>
                </a:lnTo>
                <a:lnTo>
                  <a:pt x="47937" y="36562"/>
                </a:lnTo>
                <a:lnTo>
                  <a:pt x="72018" y="49525"/>
                </a:lnTo>
                <a:lnTo>
                  <a:pt x="83134" y="68890"/>
                </a:lnTo>
                <a:lnTo>
                  <a:pt x="85829" y="96070"/>
                </a:lnTo>
                <a:lnTo>
                  <a:pt x="85829" y="456557"/>
                </a:lnTo>
                <a:lnTo>
                  <a:pt x="83134" y="483723"/>
                </a:lnTo>
                <a:lnTo>
                  <a:pt x="72018" y="503000"/>
                </a:lnTo>
                <a:lnTo>
                  <a:pt x="47937" y="515728"/>
                </a:lnTo>
                <a:lnTo>
                  <a:pt x="6345" y="523248"/>
                </a:lnTo>
                <a:lnTo>
                  <a:pt x="3193" y="524038"/>
                </a:lnTo>
                <a:lnTo>
                  <a:pt x="0" y="531980"/>
                </a:lnTo>
                <a:lnTo>
                  <a:pt x="0" y="543888"/>
                </a:lnTo>
                <a:lnTo>
                  <a:pt x="3193" y="551837"/>
                </a:lnTo>
                <a:lnTo>
                  <a:pt x="43737" y="551216"/>
                </a:lnTo>
                <a:lnTo>
                  <a:pt x="111056" y="548483"/>
                </a:lnTo>
                <a:lnTo>
                  <a:pt x="146204" y="547862"/>
                </a:lnTo>
                <a:lnTo>
                  <a:pt x="181219" y="548483"/>
                </a:lnTo>
                <a:lnTo>
                  <a:pt x="247674" y="551216"/>
                </a:lnTo>
                <a:lnTo>
                  <a:pt x="284473" y="551837"/>
                </a:lnTo>
                <a:lnTo>
                  <a:pt x="288441" y="551837"/>
                </a:lnTo>
                <a:lnTo>
                  <a:pt x="290818" y="543888"/>
                </a:lnTo>
                <a:lnTo>
                  <a:pt x="290818" y="531980"/>
                </a:lnTo>
                <a:lnTo>
                  <a:pt x="288441" y="524038"/>
                </a:lnTo>
                <a:lnTo>
                  <a:pt x="243344" y="515728"/>
                </a:lnTo>
                <a:lnTo>
                  <a:pt x="219506" y="503000"/>
                </a:lnTo>
                <a:lnTo>
                  <a:pt x="208484" y="483723"/>
                </a:lnTo>
                <a:lnTo>
                  <a:pt x="205805" y="456557"/>
                </a:lnTo>
                <a:lnTo>
                  <a:pt x="205805" y="96070"/>
                </a:lnTo>
                <a:lnTo>
                  <a:pt x="208484" y="68890"/>
                </a:lnTo>
                <a:lnTo>
                  <a:pt x="219506" y="49525"/>
                </a:lnTo>
                <a:lnTo>
                  <a:pt x="243344" y="36562"/>
                </a:lnTo>
                <a:lnTo>
                  <a:pt x="284473" y="28588"/>
                </a:lnTo>
                <a:lnTo>
                  <a:pt x="288441" y="28588"/>
                </a:lnTo>
                <a:lnTo>
                  <a:pt x="290818" y="20647"/>
                </a:lnTo>
                <a:lnTo>
                  <a:pt x="290818" y="8740"/>
                </a:lnTo>
                <a:lnTo>
                  <a:pt x="28844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92151" y="5374570"/>
            <a:ext cx="1235075" cy="559435"/>
          </a:xfrm>
          <a:custGeom>
            <a:avLst/>
            <a:gdLst/>
            <a:ahLst/>
            <a:cxnLst/>
            <a:rect l="l" t="t" r="r" b="b"/>
            <a:pathLst>
              <a:path w="1235075" h="559435">
                <a:moveTo>
                  <a:pt x="580859" y="169913"/>
                </a:moveTo>
                <a:lnTo>
                  <a:pt x="573951" y="122707"/>
                </a:lnTo>
                <a:lnTo>
                  <a:pt x="568731" y="80492"/>
                </a:lnTo>
                <a:lnTo>
                  <a:pt x="564413" y="39319"/>
                </a:lnTo>
                <a:lnTo>
                  <a:pt x="560984" y="0"/>
                </a:lnTo>
                <a:lnTo>
                  <a:pt x="535533" y="3594"/>
                </a:lnTo>
                <a:lnTo>
                  <a:pt x="496392" y="6654"/>
                </a:lnTo>
                <a:lnTo>
                  <a:pt x="443585" y="9029"/>
                </a:lnTo>
                <a:lnTo>
                  <a:pt x="377177" y="10566"/>
                </a:lnTo>
                <a:lnTo>
                  <a:pt x="297180" y="11112"/>
                </a:lnTo>
                <a:lnTo>
                  <a:pt x="217373" y="10566"/>
                </a:lnTo>
                <a:lnTo>
                  <a:pt x="152057" y="9029"/>
                </a:lnTo>
                <a:lnTo>
                  <a:pt x="100660" y="6654"/>
                </a:lnTo>
                <a:lnTo>
                  <a:pt x="62611" y="3594"/>
                </a:lnTo>
                <a:lnTo>
                  <a:pt x="37338" y="0"/>
                </a:lnTo>
                <a:lnTo>
                  <a:pt x="29857" y="40322"/>
                </a:lnTo>
                <a:lnTo>
                  <a:pt x="21551" y="81978"/>
                </a:lnTo>
                <a:lnTo>
                  <a:pt x="12204" y="123939"/>
                </a:lnTo>
                <a:lnTo>
                  <a:pt x="1587" y="165150"/>
                </a:lnTo>
                <a:lnTo>
                  <a:pt x="0" y="169913"/>
                </a:lnTo>
                <a:lnTo>
                  <a:pt x="9537" y="174688"/>
                </a:lnTo>
                <a:lnTo>
                  <a:pt x="23037" y="174688"/>
                </a:lnTo>
                <a:lnTo>
                  <a:pt x="28613" y="173088"/>
                </a:lnTo>
                <a:lnTo>
                  <a:pt x="55740" y="122047"/>
                </a:lnTo>
                <a:lnTo>
                  <a:pt x="94449" y="81775"/>
                </a:lnTo>
                <a:lnTo>
                  <a:pt x="139585" y="54013"/>
                </a:lnTo>
                <a:lnTo>
                  <a:pt x="184327" y="43675"/>
                </a:lnTo>
                <a:lnTo>
                  <a:pt x="202628" y="43675"/>
                </a:lnTo>
                <a:lnTo>
                  <a:pt x="218694" y="45161"/>
                </a:lnTo>
                <a:lnTo>
                  <a:pt x="229247" y="50228"/>
                </a:lnTo>
                <a:lnTo>
                  <a:pt x="235026" y="59753"/>
                </a:lnTo>
                <a:lnTo>
                  <a:pt x="236791" y="74625"/>
                </a:lnTo>
                <a:lnTo>
                  <a:pt x="236791" y="463702"/>
                </a:lnTo>
                <a:lnTo>
                  <a:pt x="234099" y="490867"/>
                </a:lnTo>
                <a:lnTo>
                  <a:pt x="222986" y="510146"/>
                </a:lnTo>
                <a:lnTo>
                  <a:pt x="198907" y="522871"/>
                </a:lnTo>
                <a:lnTo>
                  <a:pt x="157327" y="530402"/>
                </a:lnTo>
                <a:lnTo>
                  <a:pt x="154152" y="531177"/>
                </a:lnTo>
                <a:lnTo>
                  <a:pt x="150977" y="539127"/>
                </a:lnTo>
                <a:lnTo>
                  <a:pt x="150977" y="551027"/>
                </a:lnTo>
                <a:lnTo>
                  <a:pt x="154152" y="558977"/>
                </a:lnTo>
                <a:lnTo>
                  <a:pt x="194373" y="558355"/>
                </a:lnTo>
                <a:lnTo>
                  <a:pt x="261912" y="555625"/>
                </a:lnTo>
                <a:lnTo>
                  <a:pt x="297180" y="555002"/>
                </a:lnTo>
                <a:lnTo>
                  <a:pt x="331851" y="555625"/>
                </a:lnTo>
                <a:lnTo>
                  <a:pt x="398526" y="558355"/>
                </a:lnTo>
                <a:lnTo>
                  <a:pt x="438607" y="558977"/>
                </a:lnTo>
                <a:lnTo>
                  <a:pt x="441807" y="551027"/>
                </a:lnTo>
                <a:lnTo>
                  <a:pt x="441807" y="539127"/>
                </a:lnTo>
                <a:lnTo>
                  <a:pt x="438607" y="531177"/>
                </a:lnTo>
                <a:lnTo>
                  <a:pt x="435444" y="530402"/>
                </a:lnTo>
                <a:lnTo>
                  <a:pt x="393865" y="522871"/>
                </a:lnTo>
                <a:lnTo>
                  <a:pt x="369773" y="510146"/>
                </a:lnTo>
                <a:lnTo>
                  <a:pt x="358660" y="490867"/>
                </a:lnTo>
                <a:lnTo>
                  <a:pt x="355968" y="463702"/>
                </a:lnTo>
                <a:lnTo>
                  <a:pt x="355968" y="74625"/>
                </a:lnTo>
                <a:lnTo>
                  <a:pt x="357733" y="60413"/>
                </a:lnTo>
                <a:lnTo>
                  <a:pt x="363524" y="50812"/>
                </a:lnTo>
                <a:lnTo>
                  <a:pt x="374078" y="45389"/>
                </a:lnTo>
                <a:lnTo>
                  <a:pt x="390144" y="43675"/>
                </a:lnTo>
                <a:lnTo>
                  <a:pt x="414782" y="43675"/>
                </a:lnTo>
                <a:lnTo>
                  <a:pt x="459816" y="53568"/>
                </a:lnTo>
                <a:lnTo>
                  <a:pt x="499198" y="80594"/>
                </a:lnTo>
                <a:lnTo>
                  <a:pt x="530542" y="120713"/>
                </a:lnTo>
                <a:lnTo>
                  <a:pt x="551459" y="169913"/>
                </a:lnTo>
                <a:lnTo>
                  <a:pt x="552246" y="172300"/>
                </a:lnTo>
                <a:lnTo>
                  <a:pt x="558609" y="174688"/>
                </a:lnTo>
                <a:lnTo>
                  <a:pt x="563359" y="174688"/>
                </a:lnTo>
                <a:lnTo>
                  <a:pt x="573709" y="174688"/>
                </a:lnTo>
                <a:lnTo>
                  <a:pt x="580859" y="169913"/>
                </a:lnTo>
                <a:close/>
              </a:path>
              <a:path w="1235075" h="559435">
                <a:moveTo>
                  <a:pt x="1234821" y="15875"/>
                </a:moveTo>
                <a:lnTo>
                  <a:pt x="1231646" y="7150"/>
                </a:lnTo>
                <a:lnTo>
                  <a:pt x="1204976" y="7772"/>
                </a:lnTo>
                <a:lnTo>
                  <a:pt x="1165440" y="10490"/>
                </a:lnTo>
                <a:lnTo>
                  <a:pt x="1141056" y="11112"/>
                </a:lnTo>
                <a:lnTo>
                  <a:pt x="1111719" y="10490"/>
                </a:lnTo>
                <a:lnTo>
                  <a:pt x="1060488" y="7772"/>
                </a:lnTo>
                <a:lnTo>
                  <a:pt x="1025842" y="7150"/>
                </a:lnTo>
                <a:lnTo>
                  <a:pt x="1023454" y="15875"/>
                </a:lnTo>
                <a:lnTo>
                  <a:pt x="1023454" y="27787"/>
                </a:lnTo>
                <a:lnTo>
                  <a:pt x="1024242" y="35725"/>
                </a:lnTo>
                <a:lnTo>
                  <a:pt x="1027430" y="35725"/>
                </a:lnTo>
                <a:lnTo>
                  <a:pt x="1055725" y="41071"/>
                </a:lnTo>
                <a:lnTo>
                  <a:pt x="1073810" y="48641"/>
                </a:lnTo>
                <a:lnTo>
                  <a:pt x="1083411" y="58293"/>
                </a:lnTo>
                <a:lnTo>
                  <a:pt x="1086218" y="69875"/>
                </a:lnTo>
                <a:lnTo>
                  <a:pt x="1085342" y="77647"/>
                </a:lnTo>
                <a:lnTo>
                  <a:pt x="1082751" y="85648"/>
                </a:lnTo>
                <a:lnTo>
                  <a:pt x="1078522" y="94094"/>
                </a:lnTo>
                <a:lnTo>
                  <a:pt x="1072730" y="103212"/>
                </a:lnTo>
                <a:lnTo>
                  <a:pt x="960678" y="270751"/>
                </a:lnTo>
                <a:lnTo>
                  <a:pt x="852601" y="103212"/>
                </a:lnTo>
                <a:lnTo>
                  <a:pt x="845985" y="92544"/>
                </a:lnTo>
                <a:lnTo>
                  <a:pt x="840689" y="82778"/>
                </a:lnTo>
                <a:lnTo>
                  <a:pt x="837196" y="73291"/>
                </a:lnTo>
                <a:lnTo>
                  <a:pt x="835926" y="63525"/>
                </a:lnTo>
                <a:lnTo>
                  <a:pt x="838644" y="54267"/>
                </a:lnTo>
                <a:lnTo>
                  <a:pt x="847547" y="46647"/>
                </a:lnTo>
                <a:lnTo>
                  <a:pt x="863752" y="40525"/>
                </a:lnTo>
                <a:lnTo>
                  <a:pt x="888377" y="35725"/>
                </a:lnTo>
                <a:lnTo>
                  <a:pt x="891552" y="35725"/>
                </a:lnTo>
                <a:lnTo>
                  <a:pt x="894740" y="27787"/>
                </a:lnTo>
                <a:lnTo>
                  <a:pt x="894740" y="15875"/>
                </a:lnTo>
                <a:lnTo>
                  <a:pt x="892352" y="7150"/>
                </a:lnTo>
                <a:lnTo>
                  <a:pt x="849071" y="7772"/>
                </a:lnTo>
                <a:lnTo>
                  <a:pt x="773734" y="10490"/>
                </a:lnTo>
                <a:lnTo>
                  <a:pt x="739787" y="11112"/>
                </a:lnTo>
                <a:lnTo>
                  <a:pt x="707682" y="10490"/>
                </a:lnTo>
                <a:lnTo>
                  <a:pt x="645236" y="7772"/>
                </a:lnTo>
                <a:lnTo>
                  <a:pt x="612660" y="7150"/>
                </a:lnTo>
                <a:lnTo>
                  <a:pt x="609460" y="15875"/>
                </a:lnTo>
                <a:lnTo>
                  <a:pt x="609460" y="27787"/>
                </a:lnTo>
                <a:lnTo>
                  <a:pt x="612660" y="35725"/>
                </a:lnTo>
                <a:lnTo>
                  <a:pt x="615823" y="35725"/>
                </a:lnTo>
                <a:lnTo>
                  <a:pt x="653707" y="43256"/>
                </a:lnTo>
                <a:lnTo>
                  <a:pt x="681774" y="56667"/>
                </a:lnTo>
                <a:lnTo>
                  <a:pt x="703872" y="76479"/>
                </a:lnTo>
                <a:lnTo>
                  <a:pt x="723874" y="103212"/>
                </a:lnTo>
                <a:lnTo>
                  <a:pt x="857377" y="312051"/>
                </a:lnTo>
                <a:lnTo>
                  <a:pt x="857377" y="463702"/>
                </a:lnTo>
                <a:lnTo>
                  <a:pt x="854570" y="490867"/>
                </a:lnTo>
                <a:lnTo>
                  <a:pt x="843280" y="510146"/>
                </a:lnTo>
                <a:lnTo>
                  <a:pt x="819175" y="522871"/>
                </a:lnTo>
                <a:lnTo>
                  <a:pt x="777925" y="530402"/>
                </a:lnTo>
                <a:lnTo>
                  <a:pt x="774738" y="531190"/>
                </a:lnTo>
                <a:lnTo>
                  <a:pt x="771575" y="539115"/>
                </a:lnTo>
                <a:lnTo>
                  <a:pt x="771575" y="551040"/>
                </a:lnTo>
                <a:lnTo>
                  <a:pt x="774738" y="558977"/>
                </a:lnTo>
                <a:lnTo>
                  <a:pt x="814844" y="558355"/>
                </a:lnTo>
                <a:lnTo>
                  <a:pt x="881849" y="555625"/>
                </a:lnTo>
                <a:lnTo>
                  <a:pt x="916990" y="555002"/>
                </a:lnTo>
                <a:lnTo>
                  <a:pt x="951128" y="555625"/>
                </a:lnTo>
                <a:lnTo>
                  <a:pt x="1013739" y="558355"/>
                </a:lnTo>
                <a:lnTo>
                  <a:pt x="1052868" y="558977"/>
                </a:lnTo>
                <a:lnTo>
                  <a:pt x="1056030" y="551040"/>
                </a:lnTo>
                <a:lnTo>
                  <a:pt x="1056030" y="539115"/>
                </a:lnTo>
                <a:lnTo>
                  <a:pt x="1052868" y="531190"/>
                </a:lnTo>
                <a:lnTo>
                  <a:pt x="1049680" y="530402"/>
                </a:lnTo>
                <a:lnTo>
                  <a:pt x="1009091" y="522871"/>
                </a:lnTo>
                <a:lnTo>
                  <a:pt x="987196" y="510146"/>
                </a:lnTo>
                <a:lnTo>
                  <a:pt x="978268" y="490867"/>
                </a:lnTo>
                <a:lnTo>
                  <a:pt x="976566" y="463702"/>
                </a:lnTo>
                <a:lnTo>
                  <a:pt x="976566" y="311251"/>
                </a:lnTo>
                <a:lnTo>
                  <a:pt x="1120394" y="103212"/>
                </a:lnTo>
                <a:lnTo>
                  <a:pt x="1164297" y="55778"/>
                </a:lnTo>
                <a:lnTo>
                  <a:pt x="1226070" y="35725"/>
                </a:lnTo>
                <a:lnTo>
                  <a:pt x="1230045" y="35725"/>
                </a:lnTo>
                <a:lnTo>
                  <a:pt x="1234821" y="27787"/>
                </a:lnTo>
                <a:lnTo>
                  <a:pt x="1234821" y="158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17617" y="6215797"/>
            <a:ext cx="337185" cy="321945"/>
          </a:xfrm>
          <a:custGeom>
            <a:avLst/>
            <a:gdLst/>
            <a:ahLst/>
            <a:cxnLst/>
            <a:rect l="l" t="t" r="r" b="b"/>
            <a:pathLst>
              <a:path w="337184" h="321945">
                <a:moveTo>
                  <a:pt x="168573" y="0"/>
                </a:moveTo>
                <a:lnTo>
                  <a:pt x="119215" y="5879"/>
                </a:lnTo>
                <a:lnTo>
                  <a:pt x="77674" y="22420"/>
                </a:lnTo>
                <a:lnTo>
                  <a:pt x="44465" y="47977"/>
                </a:lnTo>
                <a:lnTo>
                  <a:pt x="20106" y="80901"/>
                </a:lnTo>
                <a:lnTo>
                  <a:pt x="5112" y="119546"/>
                </a:lnTo>
                <a:lnTo>
                  <a:pt x="0" y="162266"/>
                </a:lnTo>
                <a:lnTo>
                  <a:pt x="5112" y="204906"/>
                </a:lnTo>
                <a:lnTo>
                  <a:pt x="20106" y="243016"/>
                </a:lnTo>
                <a:lnTo>
                  <a:pt x="44465" y="275160"/>
                </a:lnTo>
                <a:lnTo>
                  <a:pt x="77674" y="299898"/>
                </a:lnTo>
                <a:lnTo>
                  <a:pt x="119215" y="315795"/>
                </a:lnTo>
                <a:lnTo>
                  <a:pt x="168573" y="321414"/>
                </a:lnTo>
                <a:lnTo>
                  <a:pt x="217929" y="315795"/>
                </a:lnTo>
                <a:lnTo>
                  <a:pt x="249438" y="303737"/>
                </a:lnTo>
                <a:lnTo>
                  <a:pt x="168573" y="303737"/>
                </a:lnTo>
                <a:lnTo>
                  <a:pt x="124665" y="293195"/>
                </a:lnTo>
                <a:lnTo>
                  <a:pt x="94076" y="263837"/>
                </a:lnTo>
                <a:lnTo>
                  <a:pt x="76182" y="219061"/>
                </a:lnTo>
                <a:lnTo>
                  <a:pt x="70357" y="162266"/>
                </a:lnTo>
                <a:lnTo>
                  <a:pt x="76182" y="105235"/>
                </a:lnTo>
                <a:lnTo>
                  <a:pt x="94076" y="59522"/>
                </a:lnTo>
                <a:lnTo>
                  <a:pt x="124665" y="29147"/>
                </a:lnTo>
                <a:lnTo>
                  <a:pt x="168573" y="18129"/>
                </a:lnTo>
                <a:lnTo>
                  <a:pt x="248690" y="18129"/>
                </a:lnTo>
                <a:lnTo>
                  <a:pt x="217929" y="5879"/>
                </a:lnTo>
                <a:lnTo>
                  <a:pt x="168573" y="0"/>
                </a:lnTo>
                <a:close/>
              </a:path>
              <a:path w="337184" h="321945">
                <a:moveTo>
                  <a:pt x="248690" y="18129"/>
                </a:moveTo>
                <a:lnTo>
                  <a:pt x="168573" y="18129"/>
                </a:lnTo>
                <a:lnTo>
                  <a:pt x="212480" y="29147"/>
                </a:lnTo>
                <a:lnTo>
                  <a:pt x="243069" y="59522"/>
                </a:lnTo>
                <a:lnTo>
                  <a:pt x="260965" y="105235"/>
                </a:lnTo>
                <a:lnTo>
                  <a:pt x="266791" y="162266"/>
                </a:lnTo>
                <a:lnTo>
                  <a:pt x="260965" y="219061"/>
                </a:lnTo>
                <a:lnTo>
                  <a:pt x="243069" y="263837"/>
                </a:lnTo>
                <a:lnTo>
                  <a:pt x="212480" y="293195"/>
                </a:lnTo>
                <a:lnTo>
                  <a:pt x="168573" y="303737"/>
                </a:lnTo>
                <a:lnTo>
                  <a:pt x="249438" y="303737"/>
                </a:lnTo>
                <a:lnTo>
                  <a:pt x="292675" y="275160"/>
                </a:lnTo>
                <a:lnTo>
                  <a:pt x="317034" y="243016"/>
                </a:lnTo>
                <a:lnTo>
                  <a:pt x="332027" y="204906"/>
                </a:lnTo>
                <a:lnTo>
                  <a:pt x="337140" y="162266"/>
                </a:lnTo>
                <a:lnTo>
                  <a:pt x="332027" y="119546"/>
                </a:lnTo>
                <a:lnTo>
                  <a:pt x="317034" y="80901"/>
                </a:lnTo>
                <a:lnTo>
                  <a:pt x="292675" y="47977"/>
                </a:lnTo>
                <a:lnTo>
                  <a:pt x="259468" y="22420"/>
                </a:lnTo>
                <a:lnTo>
                  <a:pt x="248690" y="18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99454" y="6222867"/>
            <a:ext cx="267970" cy="307340"/>
          </a:xfrm>
          <a:custGeom>
            <a:avLst/>
            <a:gdLst/>
            <a:ahLst/>
            <a:cxnLst/>
            <a:rect l="l" t="t" r="r" b="b"/>
            <a:pathLst>
              <a:path w="267970" h="307340">
                <a:moveTo>
                  <a:pt x="256620" y="0"/>
                </a:moveTo>
                <a:lnTo>
                  <a:pt x="229390" y="722"/>
                </a:lnTo>
                <a:lnTo>
                  <a:pt x="159183" y="1999"/>
                </a:lnTo>
                <a:lnTo>
                  <a:pt x="130970" y="2221"/>
                </a:lnTo>
                <a:lnTo>
                  <a:pt x="102656" y="1999"/>
                </a:lnTo>
                <a:lnTo>
                  <a:pt x="66755" y="1444"/>
                </a:lnTo>
                <a:lnTo>
                  <a:pt x="1333" y="0"/>
                </a:lnTo>
                <a:lnTo>
                  <a:pt x="0" y="4872"/>
                </a:lnTo>
                <a:lnTo>
                  <a:pt x="0" y="11505"/>
                </a:lnTo>
                <a:lnTo>
                  <a:pt x="1333" y="15932"/>
                </a:lnTo>
                <a:lnTo>
                  <a:pt x="3541" y="15932"/>
                </a:lnTo>
                <a:lnTo>
                  <a:pt x="26245" y="20373"/>
                </a:lnTo>
                <a:lnTo>
                  <a:pt x="39537" y="27591"/>
                </a:lnTo>
                <a:lnTo>
                  <a:pt x="45781" y="38373"/>
                </a:lnTo>
                <a:lnTo>
                  <a:pt x="47337" y="53507"/>
                </a:lnTo>
                <a:lnTo>
                  <a:pt x="47337" y="254231"/>
                </a:lnTo>
                <a:lnTo>
                  <a:pt x="45781" y="269356"/>
                </a:lnTo>
                <a:lnTo>
                  <a:pt x="39537" y="280088"/>
                </a:lnTo>
                <a:lnTo>
                  <a:pt x="26245" y="287174"/>
                </a:lnTo>
                <a:lnTo>
                  <a:pt x="1333" y="291805"/>
                </a:lnTo>
                <a:lnTo>
                  <a:pt x="0" y="296217"/>
                </a:lnTo>
                <a:lnTo>
                  <a:pt x="0" y="302849"/>
                </a:lnTo>
                <a:lnTo>
                  <a:pt x="1333" y="307277"/>
                </a:lnTo>
                <a:lnTo>
                  <a:pt x="24030" y="306931"/>
                </a:lnTo>
                <a:lnTo>
                  <a:pt x="61034" y="305408"/>
                </a:lnTo>
                <a:lnTo>
                  <a:pt x="80527" y="305062"/>
                </a:lnTo>
                <a:lnTo>
                  <a:pt x="100367" y="305408"/>
                </a:lnTo>
                <a:lnTo>
                  <a:pt x="138887" y="306931"/>
                </a:lnTo>
                <a:lnTo>
                  <a:pt x="161491" y="307277"/>
                </a:lnTo>
                <a:lnTo>
                  <a:pt x="163270" y="302849"/>
                </a:lnTo>
                <a:lnTo>
                  <a:pt x="163270" y="296217"/>
                </a:lnTo>
                <a:lnTo>
                  <a:pt x="161491" y="291805"/>
                </a:lnTo>
                <a:lnTo>
                  <a:pt x="159729" y="291361"/>
                </a:lnTo>
                <a:lnTo>
                  <a:pt x="136296" y="287174"/>
                </a:lnTo>
                <a:lnTo>
                  <a:pt x="122285" y="280088"/>
                </a:lnTo>
                <a:lnTo>
                  <a:pt x="115492" y="269356"/>
                </a:lnTo>
                <a:lnTo>
                  <a:pt x="113716" y="254231"/>
                </a:lnTo>
                <a:lnTo>
                  <a:pt x="113716" y="160497"/>
                </a:lnTo>
                <a:lnTo>
                  <a:pt x="149986" y="160497"/>
                </a:lnTo>
                <a:lnTo>
                  <a:pt x="167824" y="163060"/>
                </a:lnTo>
                <a:lnTo>
                  <a:pt x="181513" y="171384"/>
                </a:lnTo>
                <a:lnTo>
                  <a:pt x="191052" y="186421"/>
                </a:lnTo>
                <a:lnTo>
                  <a:pt x="196443" y="209125"/>
                </a:lnTo>
                <a:lnTo>
                  <a:pt x="196443" y="210894"/>
                </a:lnTo>
                <a:lnTo>
                  <a:pt x="200866" y="212663"/>
                </a:lnTo>
                <a:lnTo>
                  <a:pt x="207940" y="212663"/>
                </a:lnTo>
                <a:lnTo>
                  <a:pt x="212370" y="210894"/>
                </a:lnTo>
                <a:lnTo>
                  <a:pt x="211954" y="193884"/>
                </a:lnTo>
                <a:lnTo>
                  <a:pt x="210126" y="167036"/>
                </a:lnTo>
                <a:lnTo>
                  <a:pt x="209710" y="152531"/>
                </a:lnTo>
                <a:lnTo>
                  <a:pt x="210126" y="137896"/>
                </a:lnTo>
                <a:lnTo>
                  <a:pt x="211954" y="110445"/>
                </a:lnTo>
                <a:lnTo>
                  <a:pt x="212370" y="92852"/>
                </a:lnTo>
                <a:lnTo>
                  <a:pt x="207940" y="91527"/>
                </a:lnTo>
                <a:lnTo>
                  <a:pt x="200866" y="91527"/>
                </a:lnTo>
                <a:lnTo>
                  <a:pt x="196443" y="92852"/>
                </a:lnTo>
                <a:lnTo>
                  <a:pt x="196443" y="95066"/>
                </a:lnTo>
                <a:lnTo>
                  <a:pt x="191052" y="117630"/>
                </a:lnTo>
                <a:lnTo>
                  <a:pt x="181513" y="132367"/>
                </a:lnTo>
                <a:lnTo>
                  <a:pt x="167824" y="140393"/>
                </a:lnTo>
                <a:lnTo>
                  <a:pt x="149986" y="142820"/>
                </a:lnTo>
                <a:lnTo>
                  <a:pt x="113716" y="142820"/>
                </a:lnTo>
                <a:lnTo>
                  <a:pt x="113716" y="46875"/>
                </a:lnTo>
                <a:lnTo>
                  <a:pt x="116115" y="33592"/>
                </a:lnTo>
                <a:lnTo>
                  <a:pt x="122288" y="25490"/>
                </a:lnTo>
                <a:lnTo>
                  <a:pt x="130699" y="21449"/>
                </a:lnTo>
                <a:lnTo>
                  <a:pt x="139815" y="20351"/>
                </a:lnTo>
                <a:lnTo>
                  <a:pt x="172996" y="20351"/>
                </a:lnTo>
                <a:lnTo>
                  <a:pt x="200787" y="25186"/>
                </a:lnTo>
                <a:lnTo>
                  <a:pt x="223767" y="38808"/>
                </a:lnTo>
                <a:lnTo>
                  <a:pt x="240940" y="59891"/>
                </a:lnTo>
                <a:lnTo>
                  <a:pt x="251308" y="87108"/>
                </a:lnTo>
                <a:lnTo>
                  <a:pt x="251308" y="88424"/>
                </a:lnTo>
                <a:lnTo>
                  <a:pt x="254849" y="90210"/>
                </a:lnTo>
                <a:lnTo>
                  <a:pt x="257493" y="90210"/>
                </a:lnTo>
                <a:lnTo>
                  <a:pt x="262377" y="90210"/>
                </a:lnTo>
                <a:lnTo>
                  <a:pt x="267665" y="87552"/>
                </a:lnTo>
                <a:lnTo>
                  <a:pt x="263710" y="63676"/>
                </a:lnTo>
                <a:lnTo>
                  <a:pt x="260931" y="41899"/>
                </a:lnTo>
                <a:lnTo>
                  <a:pt x="2566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56631" y="6086885"/>
            <a:ext cx="520065" cy="557530"/>
          </a:xfrm>
          <a:custGeom>
            <a:avLst/>
            <a:gdLst/>
            <a:ahLst/>
            <a:cxnLst/>
            <a:rect l="l" t="t" r="r" b="b"/>
            <a:pathLst>
              <a:path w="520065" h="557529">
                <a:moveTo>
                  <a:pt x="6423" y="0"/>
                </a:moveTo>
                <a:lnTo>
                  <a:pt x="3212" y="0"/>
                </a:lnTo>
                <a:lnTo>
                  <a:pt x="0" y="8830"/>
                </a:lnTo>
                <a:lnTo>
                  <a:pt x="0" y="20853"/>
                </a:lnTo>
                <a:lnTo>
                  <a:pt x="3212" y="28869"/>
                </a:lnTo>
                <a:lnTo>
                  <a:pt x="6423" y="28869"/>
                </a:lnTo>
                <a:lnTo>
                  <a:pt x="48064" y="36929"/>
                </a:lnTo>
                <a:lnTo>
                  <a:pt x="72410" y="50024"/>
                </a:lnTo>
                <a:lnTo>
                  <a:pt x="83820" y="69578"/>
                </a:lnTo>
                <a:lnTo>
                  <a:pt x="86654" y="97015"/>
                </a:lnTo>
                <a:lnTo>
                  <a:pt x="86654" y="461001"/>
                </a:lnTo>
                <a:lnTo>
                  <a:pt x="83820" y="488437"/>
                </a:lnTo>
                <a:lnTo>
                  <a:pt x="72410" y="507903"/>
                </a:lnTo>
                <a:lnTo>
                  <a:pt x="48064" y="520755"/>
                </a:lnTo>
                <a:lnTo>
                  <a:pt x="6423" y="528351"/>
                </a:lnTo>
                <a:lnTo>
                  <a:pt x="3212" y="529149"/>
                </a:lnTo>
                <a:lnTo>
                  <a:pt x="0" y="537164"/>
                </a:lnTo>
                <a:lnTo>
                  <a:pt x="0" y="549180"/>
                </a:lnTo>
                <a:lnTo>
                  <a:pt x="3212" y="557211"/>
                </a:lnTo>
                <a:lnTo>
                  <a:pt x="6423" y="557211"/>
                </a:lnTo>
                <a:lnTo>
                  <a:pt x="45215" y="556583"/>
                </a:lnTo>
                <a:lnTo>
                  <a:pt x="119476" y="553823"/>
                </a:lnTo>
                <a:lnTo>
                  <a:pt x="156451" y="553195"/>
                </a:lnTo>
                <a:lnTo>
                  <a:pt x="362815" y="553195"/>
                </a:lnTo>
                <a:lnTo>
                  <a:pt x="378663" y="551855"/>
                </a:lnTo>
                <a:lnTo>
                  <a:pt x="430044" y="536546"/>
                </a:lnTo>
                <a:lnTo>
                  <a:pt x="450093" y="524334"/>
                </a:lnTo>
                <a:lnTo>
                  <a:pt x="280018" y="524334"/>
                </a:lnTo>
                <a:lnTo>
                  <a:pt x="245256" y="520852"/>
                </a:lnTo>
                <a:lnTo>
                  <a:pt x="222754" y="510305"/>
                </a:lnTo>
                <a:lnTo>
                  <a:pt x="210633" y="492544"/>
                </a:lnTo>
                <a:lnTo>
                  <a:pt x="207010" y="467420"/>
                </a:lnTo>
                <a:lnTo>
                  <a:pt x="207010" y="274203"/>
                </a:lnTo>
                <a:lnTo>
                  <a:pt x="425334" y="274203"/>
                </a:lnTo>
                <a:lnTo>
                  <a:pt x="406126" y="265033"/>
                </a:lnTo>
                <a:lnTo>
                  <a:pt x="348226" y="252559"/>
                </a:lnTo>
                <a:lnTo>
                  <a:pt x="384368" y="241326"/>
                </a:lnTo>
                <a:lnTo>
                  <a:pt x="207010" y="241326"/>
                </a:lnTo>
                <a:lnTo>
                  <a:pt x="207010" y="73785"/>
                </a:lnTo>
                <a:lnTo>
                  <a:pt x="209843" y="56353"/>
                </a:lnTo>
                <a:lnTo>
                  <a:pt x="218241" y="43809"/>
                </a:lnTo>
                <a:lnTo>
                  <a:pt x="232053" y="36226"/>
                </a:lnTo>
                <a:lnTo>
                  <a:pt x="251128" y="33682"/>
                </a:lnTo>
                <a:lnTo>
                  <a:pt x="434585" y="33682"/>
                </a:lnTo>
                <a:lnTo>
                  <a:pt x="400986" y="16305"/>
                </a:lnTo>
                <a:lnTo>
                  <a:pt x="353610" y="4210"/>
                </a:lnTo>
                <a:lnTo>
                  <a:pt x="350852" y="4008"/>
                </a:lnTo>
                <a:lnTo>
                  <a:pt x="150036" y="4008"/>
                </a:lnTo>
                <a:lnTo>
                  <a:pt x="114063" y="3381"/>
                </a:lnTo>
                <a:lnTo>
                  <a:pt x="44213" y="626"/>
                </a:lnTo>
                <a:lnTo>
                  <a:pt x="6423" y="0"/>
                </a:lnTo>
                <a:close/>
              </a:path>
              <a:path w="520065" h="557529">
                <a:moveTo>
                  <a:pt x="362815" y="553195"/>
                </a:moveTo>
                <a:lnTo>
                  <a:pt x="156451" y="553195"/>
                </a:lnTo>
                <a:lnTo>
                  <a:pt x="194816" y="553823"/>
                </a:lnTo>
                <a:lnTo>
                  <a:pt x="275149" y="556583"/>
                </a:lnTo>
                <a:lnTo>
                  <a:pt x="315316" y="557211"/>
                </a:lnTo>
                <a:lnTo>
                  <a:pt x="362815" y="553195"/>
                </a:lnTo>
                <a:close/>
              </a:path>
              <a:path w="520065" h="557529">
                <a:moveTo>
                  <a:pt x="425334" y="274203"/>
                </a:moveTo>
                <a:lnTo>
                  <a:pt x="280809" y="274203"/>
                </a:lnTo>
                <a:lnTo>
                  <a:pt x="328829" y="282395"/>
                </a:lnTo>
                <a:lnTo>
                  <a:pt x="364061" y="306070"/>
                </a:lnTo>
                <a:lnTo>
                  <a:pt x="385752" y="343878"/>
                </a:lnTo>
                <a:lnTo>
                  <a:pt x="393150" y="394467"/>
                </a:lnTo>
                <a:lnTo>
                  <a:pt x="383707" y="450268"/>
                </a:lnTo>
                <a:lnTo>
                  <a:pt x="358542" y="490965"/>
                </a:lnTo>
                <a:lnTo>
                  <a:pt x="322398" y="515879"/>
                </a:lnTo>
                <a:lnTo>
                  <a:pt x="280018" y="524334"/>
                </a:lnTo>
                <a:lnTo>
                  <a:pt x="450093" y="524334"/>
                </a:lnTo>
                <a:lnTo>
                  <a:pt x="469658" y="512417"/>
                </a:lnTo>
                <a:lnTo>
                  <a:pt x="497706" y="480605"/>
                </a:lnTo>
                <a:lnTo>
                  <a:pt x="514388" y="442242"/>
                </a:lnTo>
                <a:lnTo>
                  <a:pt x="519904" y="398466"/>
                </a:lnTo>
                <a:lnTo>
                  <a:pt x="512061" y="356351"/>
                </a:lnTo>
                <a:lnTo>
                  <a:pt x="489508" y="318816"/>
                </a:lnTo>
                <a:lnTo>
                  <a:pt x="453708" y="287748"/>
                </a:lnTo>
                <a:lnTo>
                  <a:pt x="425334" y="274203"/>
                </a:lnTo>
                <a:close/>
              </a:path>
              <a:path w="520065" h="557529">
                <a:moveTo>
                  <a:pt x="434585" y="33682"/>
                </a:moveTo>
                <a:lnTo>
                  <a:pt x="263975" y="33682"/>
                </a:lnTo>
                <a:lnTo>
                  <a:pt x="306856" y="39632"/>
                </a:lnTo>
                <a:lnTo>
                  <a:pt x="336274" y="57834"/>
                </a:lnTo>
                <a:lnTo>
                  <a:pt x="353208" y="88814"/>
                </a:lnTo>
                <a:lnTo>
                  <a:pt x="358635" y="133101"/>
                </a:lnTo>
                <a:lnTo>
                  <a:pt x="353208" y="181126"/>
                </a:lnTo>
                <a:lnTo>
                  <a:pt x="335673" y="214871"/>
                </a:lnTo>
                <a:lnTo>
                  <a:pt x="304146" y="234788"/>
                </a:lnTo>
                <a:lnTo>
                  <a:pt x="256745" y="241326"/>
                </a:lnTo>
                <a:lnTo>
                  <a:pt x="384368" y="241326"/>
                </a:lnTo>
                <a:lnTo>
                  <a:pt x="405316" y="234816"/>
                </a:lnTo>
                <a:lnTo>
                  <a:pt x="448795" y="206251"/>
                </a:lnTo>
                <a:lnTo>
                  <a:pt x="476482" y="169572"/>
                </a:lnTo>
                <a:lnTo>
                  <a:pt x="486196" y="127489"/>
                </a:lnTo>
                <a:lnTo>
                  <a:pt x="480804" y="91877"/>
                </a:lnTo>
                <a:lnTo>
                  <a:pt x="464717" y="60941"/>
                </a:lnTo>
                <a:lnTo>
                  <a:pt x="438066" y="35483"/>
                </a:lnTo>
                <a:lnTo>
                  <a:pt x="434585" y="33682"/>
                </a:lnTo>
                <a:close/>
              </a:path>
              <a:path w="520065" h="557529">
                <a:moveTo>
                  <a:pt x="296069" y="0"/>
                </a:moveTo>
                <a:lnTo>
                  <a:pt x="257904" y="626"/>
                </a:lnTo>
                <a:lnTo>
                  <a:pt x="186394" y="3381"/>
                </a:lnTo>
                <a:lnTo>
                  <a:pt x="150036" y="4008"/>
                </a:lnTo>
                <a:lnTo>
                  <a:pt x="350852" y="4008"/>
                </a:lnTo>
                <a:lnTo>
                  <a:pt x="2960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50367" y="6086881"/>
            <a:ext cx="514350" cy="557530"/>
          </a:xfrm>
          <a:custGeom>
            <a:avLst/>
            <a:gdLst/>
            <a:ahLst/>
            <a:cxnLst/>
            <a:rect l="l" t="t" r="r" b="b"/>
            <a:pathLst>
              <a:path w="514350" h="557529">
                <a:moveTo>
                  <a:pt x="466154" y="0"/>
                </a:moveTo>
                <a:lnTo>
                  <a:pt x="427655" y="1033"/>
                </a:lnTo>
                <a:lnTo>
                  <a:pt x="325546" y="3058"/>
                </a:lnTo>
                <a:lnTo>
                  <a:pt x="275952" y="3744"/>
                </a:lnTo>
                <a:lnTo>
                  <a:pt x="236674" y="4007"/>
                </a:lnTo>
                <a:lnTo>
                  <a:pt x="197251" y="3744"/>
                </a:lnTo>
                <a:lnTo>
                  <a:pt x="147309" y="3058"/>
                </a:lnTo>
                <a:lnTo>
                  <a:pt x="94054" y="2103"/>
                </a:lnTo>
                <a:lnTo>
                  <a:pt x="3211" y="0"/>
                </a:lnTo>
                <a:lnTo>
                  <a:pt x="0" y="8830"/>
                </a:lnTo>
                <a:lnTo>
                  <a:pt x="0" y="20852"/>
                </a:lnTo>
                <a:lnTo>
                  <a:pt x="3211" y="28876"/>
                </a:lnTo>
                <a:lnTo>
                  <a:pt x="6415" y="28876"/>
                </a:lnTo>
                <a:lnTo>
                  <a:pt x="48057" y="36932"/>
                </a:lnTo>
                <a:lnTo>
                  <a:pt x="72406" y="50025"/>
                </a:lnTo>
                <a:lnTo>
                  <a:pt x="83819" y="69578"/>
                </a:lnTo>
                <a:lnTo>
                  <a:pt x="86654" y="97015"/>
                </a:lnTo>
                <a:lnTo>
                  <a:pt x="86654" y="461010"/>
                </a:lnTo>
                <a:lnTo>
                  <a:pt x="83819" y="488444"/>
                </a:lnTo>
                <a:lnTo>
                  <a:pt x="72406" y="507907"/>
                </a:lnTo>
                <a:lnTo>
                  <a:pt x="48057" y="520756"/>
                </a:lnTo>
                <a:lnTo>
                  <a:pt x="6415" y="528351"/>
                </a:lnTo>
                <a:lnTo>
                  <a:pt x="3211" y="529157"/>
                </a:lnTo>
                <a:lnTo>
                  <a:pt x="0" y="537164"/>
                </a:lnTo>
                <a:lnTo>
                  <a:pt x="0" y="549179"/>
                </a:lnTo>
                <a:lnTo>
                  <a:pt x="3211" y="557211"/>
                </a:lnTo>
                <a:lnTo>
                  <a:pt x="45522" y="556175"/>
                </a:lnTo>
                <a:lnTo>
                  <a:pt x="152508" y="554150"/>
                </a:lnTo>
                <a:lnTo>
                  <a:pt x="204445" y="553466"/>
                </a:lnTo>
                <a:lnTo>
                  <a:pt x="244716" y="553204"/>
                </a:lnTo>
                <a:lnTo>
                  <a:pt x="284312" y="553466"/>
                </a:lnTo>
                <a:lnTo>
                  <a:pt x="334695" y="554150"/>
                </a:lnTo>
                <a:lnTo>
                  <a:pt x="438546" y="556175"/>
                </a:lnTo>
                <a:lnTo>
                  <a:pt x="477379" y="557211"/>
                </a:lnTo>
                <a:lnTo>
                  <a:pt x="484695" y="517961"/>
                </a:lnTo>
                <a:lnTo>
                  <a:pt x="493217" y="476533"/>
                </a:lnTo>
                <a:lnTo>
                  <a:pt x="502645" y="435554"/>
                </a:lnTo>
                <a:lnTo>
                  <a:pt x="512676" y="397651"/>
                </a:lnTo>
                <a:lnTo>
                  <a:pt x="514289" y="392056"/>
                </a:lnTo>
                <a:lnTo>
                  <a:pt x="503860" y="386443"/>
                </a:lnTo>
                <a:lnTo>
                  <a:pt x="488614" y="386443"/>
                </a:lnTo>
                <a:lnTo>
                  <a:pt x="484593" y="387249"/>
                </a:lnTo>
                <a:lnTo>
                  <a:pt x="483787" y="389653"/>
                </a:lnTo>
                <a:lnTo>
                  <a:pt x="464746" y="431567"/>
                </a:lnTo>
                <a:lnTo>
                  <a:pt x="436772" y="467514"/>
                </a:lnTo>
                <a:lnTo>
                  <a:pt x="401712" y="495573"/>
                </a:lnTo>
                <a:lnTo>
                  <a:pt x="361413" y="513818"/>
                </a:lnTo>
                <a:lnTo>
                  <a:pt x="317719" y="520327"/>
                </a:lnTo>
                <a:lnTo>
                  <a:pt x="253532" y="520327"/>
                </a:lnTo>
                <a:lnTo>
                  <a:pt x="237468" y="518462"/>
                </a:lnTo>
                <a:lnTo>
                  <a:pt x="222453" y="511413"/>
                </a:lnTo>
                <a:lnTo>
                  <a:pt x="211346" y="496997"/>
                </a:lnTo>
                <a:lnTo>
                  <a:pt x="207009" y="473032"/>
                </a:lnTo>
                <a:lnTo>
                  <a:pt x="207009" y="289427"/>
                </a:lnTo>
                <a:lnTo>
                  <a:pt x="271196" y="289427"/>
                </a:lnTo>
                <a:lnTo>
                  <a:pt x="303521" y="294076"/>
                </a:lnTo>
                <a:lnTo>
                  <a:pt x="328255" y="309174"/>
                </a:lnTo>
                <a:lnTo>
                  <a:pt x="345321" y="336449"/>
                </a:lnTo>
                <a:lnTo>
                  <a:pt x="355424" y="380831"/>
                </a:lnTo>
                <a:lnTo>
                  <a:pt x="363455" y="384040"/>
                </a:lnTo>
                <a:lnTo>
                  <a:pt x="375486" y="384040"/>
                </a:lnTo>
                <a:lnTo>
                  <a:pt x="383507" y="380831"/>
                </a:lnTo>
                <a:lnTo>
                  <a:pt x="382882" y="349979"/>
                </a:lnTo>
                <a:lnTo>
                  <a:pt x="380132" y="301299"/>
                </a:lnTo>
                <a:lnTo>
                  <a:pt x="379507" y="275009"/>
                </a:lnTo>
                <a:lnTo>
                  <a:pt x="380132" y="248460"/>
                </a:lnTo>
                <a:lnTo>
                  <a:pt x="382882" y="198676"/>
                </a:lnTo>
                <a:lnTo>
                  <a:pt x="383507" y="166768"/>
                </a:lnTo>
                <a:lnTo>
                  <a:pt x="375486" y="164365"/>
                </a:lnTo>
                <a:lnTo>
                  <a:pt x="363455" y="164365"/>
                </a:lnTo>
                <a:lnTo>
                  <a:pt x="355424" y="166768"/>
                </a:lnTo>
                <a:lnTo>
                  <a:pt x="354639" y="170775"/>
                </a:lnTo>
                <a:lnTo>
                  <a:pt x="345321" y="211579"/>
                </a:lnTo>
                <a:lnTo>
                  <a:pt x="328255" y="238022"/>
                </a:lnTo>
                <a:lnTo>
                  <a:pt x="303521" y="252289"/>
                </a:lnTo>
                <a:lnTo>
                  <a:pt x="271196" y="256559"/>
                </a:lnTo>
                <a:lnTo>
                  <a:pt x="207009" y="256559"/>
                </a:lnTo>
                <a:lnTo>
                  <a:pt x="207009" y="84993"/>
                </a:lnTo>
                <a:lnTo>
                  <a:pt x="211346" y="60906"/>
                </a:lnTo>
                <a:lnTo>
                  <a:pt x="222453" y="46212"/>
                </a:lnTo>
                <a:lnTo>
                  <a:pt x="237468" y="38884"/>
                </a:lnTo>
                <a:lnTo>
                  <a:pt x="253532" y="36892"/>
                </a:lnTo>
                <a:lnTo>
                  <a:pt x="317719" y="36892"/>
                </a:lnTo>
                <a:lnTo>
                  <a:pt x="365746" y="45272"/>
                </a:lnTo>
                <a:lnTo>
                  <a:pt x="405272" y="69059"/>
                </a:lnTo>
                <a:lnTo>
                  <a:pt x="434717" y="106226"/>
                </a:lnTo>
                <a:lnTo>
                  <a:pt x="453306" y="157164"/>
                </a:lnTo>
                <a:lnTo>
                  <a:pt x="458123" y="160349"/>
                </a:lnTo>
                <a:lnTo>
                  <a:pt x="474970" y="160349"/>
                </a:lnTo>
                <a:lnTo>
                  <a:pt x="483012" y="155543"/>
                </a:lnTo>
                <a:lnTo>
                  <a:pt x="476642" y="113202"/>
                </a:lnTo>
                <a:lnTo>
                  <a:pt x="472063" y="74364"/>
                </a:lnTo>
                <a:lnTo>
                  <a:pt x="468543" y="35829"/>
                </a:lnTo>
                <a:lnTo>
                  <a:pt x="4661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40088" y="6086881"/>
            <a:ext cx="294005" cy="557530"/>
          </a:xfrm>
          <a:custGeom>
            <a:avLst/>
            <a:gdLst/>
            <a:ahLst/>
            <a:cxnLst/>
            <a:rect l="l" t="t" r="r" b="b"/>
            <a:pathLst>
              <a:path w="294004" h="557529">
                <a:moveTo>
                  <a:pt x="291237" y="0"/>
                </a:moveTo>
                <a:lnTo>
                  <a:pt x="250055" y="626"/>
                </a:lnTo>
                <a:lnTo>
                  <a:pt x="182965" y="3381"/>
                </a:lnTo>
                <a:lnTo>
                  <a:pt x="147618" y="4007"/>
                </a:lnTo>
                <a:lnTo>
                  <a:pt x="112127" y="3381"/>
                </a:lnTo>
                <a:lnTo>
                  <a:pt x="44159" y="626"/>
                </a:lnTo>
                <a:lnTo>
                  <a:pt x="3183" y="0"/>
                </a:lnTo>
                <a:lnTo>
                  <a:pt x="0" y="8830"/>
                </a:lnTo>
                <a:lnTo>
                  <a:pt x="0" y="20852"/>
                </a:lnTo>
                <a:lnTo>
                  <a:pt x="3183" y="28876"/>
                </a:lnTo>
                <a:lnTo>
                  <a:pt x="6418" y="28876"/>
                </a:lnTo>
                <a:lnTo>
                  <a:pt x="48399" y="36932"/>
                </a:lnTo>
                <a:lnTo>
                  <a:pt x="72701" y="50025"/>
                </a:lnTo>
                <a:lnTo>
                  <a:pt x="83917" y="69578"/>
                </a:lnTo>
                <a:lnTo>
                  <a:pt x="86636" y="97015"/>
                </a:lnTo>
                <a:lnTo>
                  <a:pt x="86636" y="461010"/>
                </a:lnTo>
                <a:lnTo>
                  <a:pt x="83917" y="488444"/>
                </a:lnTo>
                <a:lnTo>
                  <a:pt x="72701" y="507907"/>
                </a:lnTo>
                <a:lnTo>
                  <a:pt x="48399" y="520756"/>
                </a:lnTo>
                <a:lnTo>
                  <a:pt x="6418" y="528351"/>
                </a:lnTo>
                <a:lnTo>
                  <a:pt x="3183" y="529157"/>
                </a:lnTo>
                <a:lnTo>
                  <a:pt x="0" y="537164"/>
                </a:lnTo>
                <a:lnTo>
                  <a:pt x="0" y="549179"/>
                </a:lnTo>
                <a:lnTo>
                  <a:pt x="3183" y="557211"/>
                </a:lnTo>
                <a:lnTo>
                  <a:pt x="44159" y="556585"/>
                </a:lnTo>
                <a:lnTo>
                  <a:pt x="112127" y="553830"/>
                </a:lnTo>
                <a:lnTo>
                  <a:pt x="147618" y="553204"/>
                </a:lnTo>
                <a:lnTo>
                  <a:pt x="182965" y="553830"/>
                </a:lnTo>
                <a:lnTo>
                  <a:pt x="250055" y="556585"/>
                </a:lnTo>
                <a:lnTo>
                  <a:pt x="287216" y="557211"/>
                </a:lnTo>
                <a:lnTo>
                  <a:pt x="291237" y="557211"/>
                </a:lnTo>
                <a:lnTo>
                  <a:pt x="293635" y="549179"/>
                </a:lnTo>
                <a:lnTo>
                  <a:pt x="293635" y="537164"/>
                </a:lnTo>
                <a:lnTo>
                  <a:pt x="291237" y="529157"/>
                </a:lnTo>
                <a:lnTo>
                  <a:pt x="245700" y="520756"/>
                </a:lnTo>
                <a:lnTo>
                  <a:pt x="221633" y="507907"/>
                </a:lnTo>
                <a:lnTo>
                  <a:pt x="210502" y="488444"/>
                </a:lnTo>
                <a:lnTo>
                  <a:pt x="207794" y="461010"/>
                </a:lnTo>
                <a:lnTo>
                  <a:pt x="207794" y="97015"/>
                </a:lnTo>
                <a:lnTo>
                  <a:pt x="210502" y="69578"/>
                </a:lnTo>
                <a:lnTo>
                  <a:pt x="221633" y="50025"/>
                </a:lnTo>
                <a:lnTo>
                  <a:pt x="245700" y="36932"/>
                </a:lnTo>
                <a:lnTo>
                  <a:pt x="287216" y="28876"/>
                </a:lnTo>
                <a:lnTo>
                  <a:pt x="291237" y="28876"/>
                </a:lnTo>
                <a:lnTo>
                  <a:pt x="293635" y="20852"/>
                </a:lnTo>
                <a:lnTo>
                  <a:pt x="293635" y="8830"/>
                </a:lnTo>
                <a:lnTo>
                  <a:pt x="2912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18761" y="6079686"/>
            <a:ext cx="1837689" cy="577850"/>
          </a:xfrm>
          <a:custGeom>
            <a:avLst/>
            <a:gdLst/>
            <a:ahLst/>
            <a:cxnLst/>
            <a:rect l="l" t="t" r="r" b="b"/>
            <a:pathLst>
              <a:path w="1837690" h="577850">
                <a:moveTo>
                  <a:pt x="597738" y="544372"/>
                </a:moveTo>
                <a:lnTo>
                  <a:pt x="596112" y="536359"/>
                </a:lnTo>
                <a:lnTo>
                  <a:pt x="592924" y="535546"/>
                </a:lnTo>
                <a:lnTo>
                  <a:pt x="554824" y="528472"/>
                </a:lnTo>
                <a:lnTo>
                  <a:pt x="528320" y="516813"/>
                </a:lnTo>
                <a:lnTo>
                  <a:pt x="509638" y="500481"/>
                </a:lnTo>
                <a:lnTo>
                  <a:pt x="495020" y="479412"/>
                </a:lnTo>
                <a:lnTo>
                  <a:pt x="387896" y="310261"/>
                </a:lnTo>
                <a:lnTo>
                  <a:pt x="374688" y="289407"/>
                </a:lnTo>
                <a:lnTo>
                  <a:pt x="394487" y="280593"/>
                </a:lnTo>
                <a:lnTo>
                  <a:pt x="425399" y="266839"/>
                </a:lnTo>
                <a:lnTo>
                  <a:pt x="462635" y="236296"/>
                </a:lnTo>
                <a:lnTo>
                  <a:pt x="485584" y="197650"/>
                </a:lnTo>
                <a:lnTo>
                  <a:pt x="493420" y="150723"/>
                </a:lnTo>
                <a:lnTo>
                  <a:pt x="487680" y="111696"/>
                </a:lnTo>
                <a:lnTo>
                  <a:pt x="470242" y="77165"/>
                </a:lnTo>
                <a:lnTo>
                  <a:pt x="440778" y="48298"/>
                </a:lnTo>
                <a:lnTo>
                  <a:pt x="426732" y="40894"/>
                </a:lnTo>
                <a:lnTo>
                  <a:pt x="398932" y="26238"/>
                </a:lnTo>
                <a:lnTo>
                  <a:pt x="366661" y="17907"/>
                </a:lnTo>
                <a:lnTo>
                  <a:pt x="366661" y="158737"/>
                </a:lnTo>
                <a:lnTo>
                  <a:pt x="360222" y="212953"/>
                </a:lnTo>
                <a:lnTo>
                  <a:pt x="339877" y="250939"/>
                </a:lnTo>
                <a:lnTo>
                  <a:pt x="304038" y="273278"/>
                </a:lnTo>
                <a:lnTo>
                  <a:pt x="251129" y="280593"/>
                </a:lnTo>
                <a:lnTo>
                  <a:pt x="238798" y="280428"/>
                </a:lnTo>
                <a:lnTo>
                  <a:pt x="227152" y="279895"/>
                </a:lnTo>
                <a:lnTo>
                  <a:pt x="216255" y="278904"/>
                </a:lnTo>
                <a:lnTo>
                  <a:pt x="206197" y="277380"/>
                </a:lnTo>
                <a:lnTo>
                  <a:pt x="206197" y="97002"/>
                </a:lnTo>
                <a:lnTo>
                  <a:pt x="207860" y="71996"/>
                </a:lnTo>
                <a:lnTo>
                  <a:pt x="215925" y="54508"/>
                </a:lnTo>
                <a:lnTo>
                  <a:pt x="234962" y="44246"/>
                </a:lnTo>
                <a:lnTo>
                  <a:pt x="269570" y="40894"/>
                </a:lnTo>
                <a:lnTo>
                  <a:pt x="313855" y="48704"/>
                </a:lnTo>
                <a:lnTo>
                  <a:pt x="343992" y="71551"/>
                </a:lnTo>
                <a:lnTo>
                  <a:pt x="361200" y="108534"/>
                </a:lnTo>
                <a:lnTo>
                  <a:pt x="366661" y="158737"/>
                </a:lnTo>
                <a:lnTo>
                  <a:pt x="366661" y="17907"/>
                </a:lnTo>
                <a:lnTo>
                  <a:pt x="344385" y="12153"/>
                </a:lnTo>
                <a:lnTo>
                  <a:pt x="331609" y="11214"/>
                </a:lnTo>
                <a:lnTo>
                  <a:pt x="276796" y="7200"/>
                </a:lnTo>
                <a:lnTo>
                  <a:pt x="241261" y="7823"/>
                </a:lnTo>
                <a:lnTo>
                  <a:pt x="181343" y="10591"/>
                </a:lnTo>
                <a:lnTo>
                  <a:pt x="147624" y="11214"/>
                </a:lnTo>
                <a:lnTo>
                  <a:pt x="112026" y="10591"/>
                </a:lnTo>
                <a:lnTo>
                  <a:pt x="43827" y="7823"/>
                </a:lnTo>
                <a:lnTo>
                  <a:pt x="6426" y="7200"/>
                </a:lnTo>
                <a:lnTo>
                  <a:pt x="2425" y="7200"/>
                </a:lnTo>
                <a:lnTo>
                  <a:pt x="0" y="16027"/>
                </a:lnTo>
                <a:lnTo>
                  <a:pt x="0" y="28054"/>
                </a:lnTo>
                <a:lnTo>
                  <a:pt x="2425" y="36080"/>
                </a:lnTo>
                <a:lnTo>
                  <a:pt x="6426" y="36080"/>
                </a:lnTo>
                <a:lnTo>
                  <a:pt x="47599" y="44132"/>
                </a:lnTo>
                <a:lnTo>
                  <a:pt x="71704" y="57226"/>
                </a:lnTo>
                <a:lnTo>
                  <a:pt x="83032" y="76784"/>
                </a:lnTo>
                <a:lnTo>
                  <a:pt x="85852" y="104216"/>
                </a:lnTo>
                <a:lnTo>
                  <a:pt x="85852" y="468210"/>
                </a:lnTo>
                <a:lnTo>
                  <a:pt x="83032" y="495642"/>
                </a:lnTo>
                <a:lnTo>
                  <a:pt x="71704" y="515112"/>
                </a:lnTo>
                <a:lnTo>
                  <a:pt x="47599" y="527951"/>
                </a:lnTo>
                <a:lnTo>
                  <a:pt x="6426" y="535546"/>
                </a:lnTo>
                <a:lnTo>
                  <a:pt x="2425" y="536359"/>
                </a:lnTo>
                <a:lnTo>
                  <a:pt x="0" y="544372"/>
                </a:lnTo>
                <a:lnTo>
                  <a:pt x="0" y="556387"/>
                </a:lnTo>
                <a:lnTo>
                  <a:pt x="2425" y="564413"/>
                </a:lnTo>
                <a:lnTo>
                  <a:pt x="6426" y="564413"/>
                </a:lnTo>
                <a:lnTo>
                  <a:pt x="43586" y="563791"/>
                </a:lnTo>
                <a:lnTo>
                  <a:pt x="110680" y="561035"/>
                </a:lnTo>
                <a:lnTo>
                  <a:pt x="146024" y="560400"/>
                </a:lnTo>
                <a:lnTo>
                  <a:pt x="181000" y="561035"/>
                </a:lnTo>
                <a:lnTo>
                  <a:pt x="246430" y="563791"/>
                </a:lnTo>
                <a:lnTo>
                  <a:pt x="283222" y="564413"/>
                </a:lnTo>
                <a:lnTo>
                  <a:pt x="286435" y="564413"/>
                </a:lnTo>
                <a:lnTo>
                  <a:pt x="288036" y="560400"/>
                </a:lnTo>
                <a:lnTo>
                  <a:pt x="289636" y="556387"/>
                </a:lnTo>
                <a:lnTo>
                  <a:pt x="289636" y="544372"/>
                </a:lnTo>
                <a:lnTo>
                  <a:pt x="286435" y="536359"/>
                </a:lnTo>
                <a:lnTo>
                  <a:pt x="283222" y="535546"/>
                </a:lnTo>
                <a:lnTo>
                  <a:pt x="241744" y="527951"/>
                </a:lnTo>
                <a:lnTo>
                  <a:pt x="218541" y="515112"/>
                </a:lnTo>
                <a:lnTo>
                  <a:pt x="208419" y="495642"/>
                </a:lnTo>
                <a:lnTo>
                  <a:pt x="206197" y="468210"/>
                </a:lnTo>
                <a:lnTo>
                  <a:pt x="206197" y="310261"/>
                </a:lnTo>
                <a:lnTo>
                  <a:pt x="259854" y="319887"/>
                </a:lnTo>
                <a:lnTo>
                  <a:pt x="296049" y="363181"/>
                </a:lnTo>
                <a:lnTo>
                  <a:pt x="407568" y="564413"/>
                </a:lnTo>
                <a:lnTo>
                  <a:pt x="427659" y="563791"/>
                </a:lnTo>
                <a:lnTo>
                  <a:pt x="474141" y="561035"/>
                </a:lnTo>
                <a:lnTo>
                  <a:pt x="494220" y="560400"/>
                </a:lnTo>
                <a:lnTo>
                  <a:pt x="512749" y="561035"/>
                </a:lnTo>
                <a:lnTo>
                  <a:pt x="565759" y="563791"/>
                </a:lnTo>
                <a:lnTo>
                  <a:pt x="589686" y="564413"/>
                </a:lnTo>
                <a:lnTo>
                  <a:pt x="593699" y="564413"/>
                </a:lnTo>
                <a:lnTo>
                  <a:pt x="595312" y="560400"/>
                </a:lnTo>
                <a:lnTo>
                  <a:pt x="596912" y="556387"/>
                </a:lnTo>
                <a:lnTo>
                  <a:pt x="597738" y="549973"/>
                </a:lnTo>
                <a:lnTo>
                  <a:pt x="597738" y="544372"/>
                </a:lnTo>
                <a:close/>
              </a:path>
              <a:path w="1837690" h="577850">
                <a:moveTo>
                  <a:pt x="1225156" y="16027"/>
                </a:moveTo>
                <a:lnTo>
                  <a:pt x="1221955" y="7200"/>
                </a:lnTo>
                <a:lnTo>
                  <a:pt x="1191437" y="7823"/>
                </a:lnTo>
                <a:lnTo>
                  <a:pt x="1144054" y="10591"/>
                </a:lnTo>
                <a:lnTo>
                  <a:pt x="1117650" y="11214"/>
                </a:lnTo>
                <a:lnTo>
                  <a:pt x="1090663" y="10591"/>
                </a:lnTo>
                <a:lnTo>
                  <a:pt x="1041831" y="7823"/>
                </a:lnTo>
                <a:lnTo>
                  <a:pt x="1012545" y="7200"/>
                </a:lnTo>
                <a:lnTo>
                  <a:pt x="1009345" y="16027"/>
                </a:lnTo>
                <a:lnTo>
                  <a:pt x="1009345" y="28054"/>
                </a:lnTo>
                <a:lnTo>
                  <a:pt x="1012545" y="36080"/>
                </a:lnTo>
                <a:lnTo>
                  <a:pt x="1015758" y="36080"/>
                </a:lnTo>
                <a:lnTo>
                  <a:pt x="1057643" y="44132"/>
                </a:lnTo>
                <a:lnTo>
                  <a:pt x="1082535" y="57226"/>
                </a:lnTo>
                <a:lnTo>
                  <a:pt x="1094498" y="76784"/>
                </a:lnTo>
                <a:lnTo>
                  <a:pt x="1097584" y="104216"/>
                </a:lnTo>
                <a:lnTo>
                  <a:pt x="1097584" y="347941"/>
                </a:lnTo>
                <a:lnTo>
                  <a:pt x="1093266" y="403631"/>
                </a:lnTo>
                <a:lnTo>
                  <a:pt x="1080465" y="449554"/>
                </a:lnTo>
                <a:lnTo>
                  <a:pt x="1059383" y="485533"/>
                </a:lnTo>
                <a:lnTo>
                  <a:pt x="1030198" y="511441"/>
                </a:lnTo>
                <a:lnTo>
                  <a:pt x="993127" y="527100"/>
                </a:lnTo>
                <a:lnTo>
                  <a:pt x="948359" y="532345"/>
                </a:lnTo>
                <a:lnTo>
                  <a:pt x="903046" y="528421"/>
                </a:lnTo>
                <a:lnTo>
                  <a:pt x="865822" y="515899"/>
                </a:lnTo>
                <a:lnTo>
                  <a:pt x="815898" y="460603"/>
                </a:lnTo>
                <a:lnTo>
                  <a:pt x="803338" y="415607"/>
                </a:lnTo>
                <a:lnTo>
                  <a:pt x="799134" y="357555"/>
                </a:lnTo>
                <a:lnTo>
                  <a:pt x="799134" y="104216"/>
                </a:lnTo>
                <a:lnTo>
                  <a:pt x="801852" y="76784"/>
                </a:lnTo>
                <a:lnTo>
                  <a:pt x="813066" y="57226"/>
                </a:lnTo>
                <a:lnTo>
                  <a:pt x="837374" y="44132"/>
                </a:lnTo>
                <a:lnTo>
                  <a:pt x="879360" y="36080"/>
                </a:lnTo>
                <a:lnTo>
                  <a:pt x="882586" y="36080"/>
                </a:lnTo>
                <a:lnTo>
                  <a:pt x="885774" y="28054"/>
                </a:lnTo>
                <a:lnTo>
                  <a:pt x="885774" y="16027"/>
                </a:lnTo>
                <a:lnTo>
                  <a:pt x="882586" y="7200"/>
                </a:lnTo>
                <a:lnTo>
                  <a:pt x="842073" y="7823"/>
                </a:lnTo>
                <a:lnTo>
                  <a:pt x="774433" y="10591"/>
                </a:lnTo>
                <a:lnTo>
                  <a:pt x="738936" y="11214"/>
                </a:lnTo>
                <a:lnTo>
                  <a:pt x="703478" y="10591"/>
                </a:lnTo>
                <a:lnTo>
                  <a:pt x="635838" y="7823"/>
                </a:lnTo>
                <a:lnTo>
                  <a:pt x="595350" y="7200"/>
                </a:lnTo>
                <a:lnTo>
                  <a:pt x="592124" y="16027"/>
                </a:lnTo>
                <a:lnTo>
                  <a:pt x="592124" y="28054"/>
                </a:lnTo>
                <a:lnTo>
                  <a:pt x="595350" y="36080"/>
                </a:lnTo>
                <a:lnTo>
                  <a:pt x="598551" y="36080"/>
                </a:lnTo>
                <a:lnTo>
                  <a:pt x="640537" y="44132"/>
                </a:lnTo>
                <a:lnTo>
                  <a:pt x="664845" y="57226"/>
                </a:lnTo>
                <a:lnTo>
                  <a:pt x="676059" y="76784"/>
                </a:lnTo>
                <a:lnTo>
                  <a:pt x="678789" y="104216"/>
                </a:lnTo>
                <a:lnTo>
                  <a:pt x="678789" y="349554"/>
                </a:lnTo>
                <a:lnTo>
                  <a:pt x="682701" y="400088"/>
                </a:lnTo>
                <a:lnTo>
                  <a:pt x="694436" y="445008"/>
                </a:lnTo>
                <a:lnTo>
                  <a:pt x="713981" y="483958"/>
                </a:lnTo>
                <a:lnTo>
                  <a:pt x="741362" y="516610"/>
                </a:lnTo>
                <a:lnTo>
                  <a:pt x="776566" y="542620"/>
                </a:lnTo>
                <a:lnTo>
                  <a:pt x="819581" y="561619"/>
                </a:lnTo>
                <a:lnTo>
                  <a:pt x="870432" y="573278"/>
                </a:lnTo>
                <a:lnTo>
                  <a:pt x="929106" y="577240"/>
                </a:lnTo>
                <a:lnTo>
                  <a:pt x="979271" y="572731"/>
                </a:lnTo>
                <a:lnTo>
                  <a:pt x="1022159" y="559803"/>
                </a:lnTo>
                <a:lnTo>
                  <a:pt x="1057960" y="539356"/>
                </a:lnTo>
                <a:lnTo>
                  <a:pt x="1086853" y="512305"/>
                </a:lnTo>
                <a:lnTo>
                  <a:pt x="1109014" y="479539"/>
                </a:lnTo>
                <a:lnTo>
                  <a:pt x="1124623" y="441947"/>
                </a:lnTo>
                <a:lnTo>
                  <a:pt x="1133856" y="400469"/>
                </a:lnTo>
                <a:lnTo>
                  <a:pt x="1136904" y="355968"/>
                </a:lnTo>
                <a:lnTo>
                  <a:pt x="1136904" y="104216"/>
                </a:lnTo>
                <a:lnTo>
                  <a:pt x="1139863" y="76098"/>
                </a:lnTo>
                <a:lnTo>
                  <a:pt x="1151636" y="56629"/>
                </a:lnTo>
                <a:lnTo>
                  <a:pt x="1176502" y="43903"/>
                </a:lnTo>
                <a:lnTo>
                  <a:pt x="1218742" y="36080"/>
                </a:lnTo>
                <a:lnTo>
                  <a:pt x="1221955" y="36080"/>
                </a:lnTo>
                <a:lnTo>
                  <a:pt x="1225156" y="28054"/>
                </a:lnTo>
                <a:lnTo>
                  <a:pt x="1225156" y="16027"/>
                </a:lnTo>
                <a:close/>
              </a:path>
              <a:path w="1837690" h="577850">
                <a:moveTo>
                  <a:pt x="1837347" y="171564"/>
                </a:moveTo>
                <a:lnTo>
                  <a:pt x="1830374" y="123901"/>
                </a:lnTo>
                <a:lnTo>
                  <a:pt x="1825117" y="81280"/>
                </a:lnTo>
                <a:lnTo>
                  <a:pt x="1820748" y="39700"/>
                </a:lnTo>
                <a:lnTo>
                  <a:pt x="1817281" y="0"/>
                </a:lnTo>
                <a:lnTo>
                  <a:pt x="1791589" y="3632"/>
                </a:lnTo>
                <a:lnTo>
                  <a:pt x="1752066" y="6718"/>
                </a:lnTo>
                <a:lnTo>
                  <a:pt x="1698752" y="9118"/>
                </a:lnTo>
                <a:lnTo>
                  <a:pt x="1631696" y="10668"/>
                </a:lnTo>
                <a:lnTo>
                  <a:pt x="1550911" y="11214"/>
                </a:lnTo>
                <a:lnTo>
                  <a:pt x="1470329" y="10668"/>
                </a:lnTo>
                <a:lnTo>
                  <a:pt x="1404378" y="9118"/>
                </a:lnTo>
                <a:lnTo>
                  <a:pt x="1352486" y="6718"/>
                </a:lnTo>
                <a:lnTo>
                  <a:pt x="1314069" y="3632"/>
                </a:lnTo>
                <a:lnTo>
                  <a:pt x="1288554" y="0"/>
                </a:lnTo>
                <a:lnTo>
                  <a:pt x="1280998" y="40716"/>
                </a:lnTo>
                <a:lnTo>
                  <a:pt x="1272616" y="82778"/>
                </a:lnTo>
                <a:lnTo>
                  <a:pt x="1263167" y="125145"/>
                </a:lnTo>
                <a:lnTo>
                  <a:pt x="1252461" y="166763"/>
                </a:lnTo>
                <a:lnTo>
                  <a:pt x="1250848" y="171564"/>
                </a:lnTo>
                <a:lnTo>
                  <a:pt x="1260487" y="176390"/>
                </a:lnTo>
                <a:lnTo>
                  <a:pt x="1274114" y="176390"/>
                </a:lnTo>
                <a:lnTo>
                  <a:pt x="1279728" y="174777"/>
                </a:lnTo>
                <a:lnTo>
                  <a:pt x="1307122" y="123240"/>
                </a:lnTo>
                <a:lnTo>
                  <a:pt x="1346225" y="82575"/>
                </a:lnTo>
                <a:lnTo>
                  <a:pt x="1391780" y="54546"/>
                </a:lnTo>
                <a:lnTo>
                  <a:pt x="1436979" y="44094"/>
                </a:lnTo>
                <a:lnTo>
                  <a:pt x="1455445" y="44094"/>
                </a:lnTo>
                <a:lnTo>
                  <a:pt x="1471663" y="45605"/>
                </a:lnTo>
                <a:lnTo>
                  <a:pt x="1482318" y="50711"/>
                </a:lnTo>
                <a:lnTo>
                  <a:pt x="1488160" y="60337"/>
                </a:lnTo>
                <a:lnTo>
                  <a:pt x="1489938" y="75361"/>
                </a:lnTo>
                <a:lnTo>
                  <a:pt x="1489938" y="468210"/>
                </a:lnTo>
                <a:lnTo>
                  <a:pt x="1487208" y="495642"/>
                </a:lnTo>
                <a:lnTo>
                  <a:pt x="1475994" y="515112"/>
                </a:lnTo>
                <a:lnTo>
                  <a:pt x="1451686" y="527964"/>
                </a:lnTo>
                <a:lnTo>
                  <a:pt x="1409712" y="535559"/>
                </a:lnTo>
                <a:lnTo>
                  <a:pt x="1406486" y="536359"/>
                </a:lnTo>
                <a:lnTo>
                  <a:pt x="1403286" y="544372"/>
                </a:lnTo>
                <a:lnTo>
                  <a:pt x="1403286" y="556387"/>
                </a:lnTo>
                <a:lnTo>
                  <a:pt x="1406486" y="564413"/>
                </a:lnTo>
                <a:lnTo>
                  <a:pt x="1447114" y="563778"/>
                </a:lnTo>
                <a:lnTo>
                  <a:pt x="1515300" y="561022"/>
                </a:lnTo>
                <a:lnTo>
                  <a:pt x="1550911" y="560400"/>
                </a:lnTo>
                <a:lnTo>
                  <a:pt x="1585937" y="561022"/>
                </a:lnTo>
                <a:lnTo>
                  <a:pt x="1653260" y="563778"/>
                </a:lnTo>
                <a:lnTo>
                  <a:pt x="1693722" y="564413"/>
                </a:lnTo>
                <a:lnTo>
                  <a:pt x="1696961" y="556387"/>
                </a:lnTo>
                <a:lnTo>
                  <a:pt x="1696961" y="544372"/>
                </a:lnTo>
                <a:lnTo>
                  <a:pt x="1693722" y="536359"/>
                </a:lnTo>
                <a:lnTo>
                  <a:pt x="1690522" y="535559"/>
                </a:lnTo>
                <a:lnTo>
                  <a:pt x="1648536" y="527964"/>
                </a:lnTo>
                <a:lnTo>
                  <a:pt x="1624228" y="515112"/>
                </a:lnTo>
                <a:lnTo>
                  <a:pt x="1613001" y="495642"/>
                </a:lnTo>
                <a:lnTo>
                  <a:pt x="1610271" y="468210"/>
                </a:lnTo>
                <a:lnTo>
                  <a:pt x="1610271" y="75361"/>
                </a:lnTo>
                <a:lnTo>
                  <a:pt x="1612061" y="61010"/>
                </a:lnTo>
                <a:lnTo>
                  <a:pt x="1617903" y="51308"/>
                </a:lnTo>
                <a:lnTo>
                  <a:pt x="1628559" y="45821"/>
                </a:lnTo>
                <a:lnTo>
                  <a:pt x="1644789" y="44094"/>
                </a:lnTo>
                <a:lnTo>
                  <a:pt x="1669656" y="44094"/>
                </a:lnTo>
                <a:lnTo>
                  <a:pt x="1715135" y="54089"/>
                </a:lnTo>
                <a:lnTo>
                  <a:pt x="1754898" y="81381"/>
                </a:lnTo>
                <a:lnTo>
                  <a:pt x="1786547" y="121881"/>
                </a:lnTo>
                <a:lnTo>
                  <a:pt x="1807654" y="171564"/>
                </a:lnTo>
                <a:lnTo>
                  <a:pt x="1808467" y="173964"/>
                </a:lnTo>
                <a:lnTo>
                  <a:pt x="1814893" y="176390"/>
                </a:lnTo>
                <a:lnTo>
                  <a:pt x="1819681" y="176390"/>
                </a:lnTo>
                <a:lnTo>
                  <a:pt x="1830120" y="176390"/>
                </a:lnTo>
                <a:lnTo>
                  <a:pt x="1837347" y="171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7074" y="4177231"/>
            <a:ext cx="2966342" cy="2959100"/>
          </a:xfrm>
          <a:prstGeom prst="rect">
            <a:avLst/>
          </a:pr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97D3612-C2D8-11FE-0204-824930CB3CA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4403-D5A3-56E9-4E3F-9DECD8C49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D8D120B-82F7-C537-CEDE-F1A925339E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Agent Management</a:t>
            </a:r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718FF-ADFA-10EA-DBDC-0774C2F58AB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10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25769-F0C9-6462-BD1D-9D83EF2B5B2E}"/>
              </a:ext>
            </a:extLst>
          </p:cNvPr>
          <p:cNvSpPr txBox="1"/>
          <p:nvPr/>
        </p:nvSpPr>
        <p:spPr>
          <a:xfrm>
            <a:off x="798670" y="3169722"/>
            <a:ext cx="8560746" cy="63041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Times New Roman"/>
                <a:ea typeface="+mn-lt"/>
                <a:cs typeface="+mn-lt"/>
              </a:rPr>
              <a:t>Admin is able to :</a:t>
            </a:r>
            <a:endParaRPr lang="en-US" sz="3600" dirty="0">
              <a:latin typeface="Times New Roman"/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 dirty="0">
                <a:latin typeface="Times New Roman"/>
                <a:ea typeface="+mn-lt"/>
                <a:cs typeface="+mn-lt"/>
              </a:rPr>
              <a:t>Update agent settings</a:t>
            </a:r>
            <a:endParaRPr lang="en-US" sz="3600" dirty="0">
              <a:latin typeface="Times New Roman"/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 dirty="0">
                <a:latin typeface="Times New Roman"/>
                <a:ea typeface="Calibri"/>
                <a:cs typeface="Calibri"/>
              </a:rPr>
              <a:t>Delete agent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 dirty="0">
                <a:latin typeface="Times New Roman"/>
                <a:ea typeface="Calibri"/>
                <a:cs typeface="Calibri"/>
              </a:rPr>
              <a:t>Post Announcements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GB" sz="3600" dirty="0">
              <a:latin typeface="Times New Roman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n-GB" sz="3600" dirty="0">
              <a:latin typeface="Times New Roman"/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GB" sz="2800" dirty="0"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GB" sz="2800" dirty="0">
              <a:latin typeface="Calibri"/>
              <a:ea typeface="Calibri"/>
              <a:cs typeface="Calibri"/>
            </a:endParaRPr>
          </a:p>
        </p:txBody>
      </p:sp>
      <p:pic>
        <p:nvPicPr>
          <p:cNvPr id="5" name="agent-management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B87AE982-87E0-715F-5F78-F3A5D93C7E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10204" y="2179955"/>
            <a:ext cx="8560746" cy="828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F7A98-CBE7-4894-BABA-DFD240227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35D09FC-0A32-F9A9-DD3E-4618E5DB05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Agent Monitoring</a:t>
            </a:r>
            <a:endParaRPr lang="en-US" err="1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C7B9A-A57D-C190-6779-C1EAE77E58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11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37C26-CF18-0073-488F-C9EB69326C5E}"/>
              </a:ext>
            </a:extLst>
          </p:cNvPr>
          <p:cNvSpPr txBox="1"/>
          <p:nvPr/>
        </p:nvSpPr>
        <p:spPr>
          <a:xfrm>
            <a:off x="706342" y="3119805"/>
            <a:ext cx="10157820" cy="81642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GB" sz="3600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User Query Logging:</a:t>
            </a:r>
            <a:br>
              <a:rPr lang="en-GB" sz="3600">
                <a:latin typeface="Times New Roman"/>
                <a:ea typeface="+mn-lt"/>
                <a:cs typeface="+mn-lt"/>
              </a:rPr>
            </a:br>
            <a:r>
              <a:rPr lang="en-GB" sz="3600">
                <a:latin typeface="Times New Roman"/>
                <a:ea typeface="+mn-lt"/>
                <a:cs typeface="+mn-lt"/>
              </a:rPr>
              <a:t>Records every student question with timestamps, enabling instructors to review interactions.</a:t>
            </a:r>
            <a:endParaRPr lang="en-US" sz="3600">
              <a:latin typeface="Times New Roman"/>
              <a:ea typeface="Calibri"/>
              <a:cs typeface="Calibri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GB" sz="3600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Automatic FAQ Generation:</a:t>
            </a:r>
            <a:br>
              <a:rPr lang="en-GB" sz="3600">
                <a:latin typeface="Times New Roman"/>
                <a:ea typeface="+mn-lt"/>
                <a:cs typeface="+mn-lt"/>
              </a:rPr>
            </a:br>
            <a:r>
              <a:rPr lang="en-GB" sz="3600">
                <a:latin typeface="Times New Roman"/>
                <a:ea typeface="+mn-lt"/>
                <a:cs typeface="+mn-lt"/>
              </a:rPr>
              <a:t>Implemented</a:t>
            </a:r>
            <a:r>
              <a:rPr lang="en-GB" sz="3600">
                <a:latin typeface="Times New Roman"/>
                <a:ea typeface="Calibri"/>
                <a:cs typeface="Calibri"/>
              </a:rPr>
              <a:t> </a:t>
            </a:r>
            <a:r>
              <a:rPr lang="en-GB" sz="3600" b="1">
                <a:solidFill>
                  <a:srgbClr val="840132"/>
                </a:solidFill>
                <a:latin typeface="Times New Roman"/>
                <a:ea typeface="Calibri"/>
                <a:cs typeface="Calibri"/>
              </a:rPr>
              <a:t>K-Means clustering </a:t>
            </a:r>
            <a:r>
              <a:rPr lang="en-GB" sz="3600">
                <a:latin typeface="Times New Roman"/>
                <a:ea typeface="Calibri"/>
                <a:cs typeface="Calibri"/>
              </a:rPr>
              <a:t>architecture with LLM-based summarization to </a:t>
            </a:r>
            <a:r>
              <a:rPr lang="en-US" sz="3600">
                <a:latin typeface="Times New Roman"/>
                <a:ea typeface="Calibri"/>
                <a:cs typeface="Calibri"/>
              </a:rPr>
              <a:t>analyze</a:t>
            </a:r>
            <a:r>
              <a:rPr lang="en-GB" sz="3600">
                <a:latin typeface="Times New Roman"/>
                <a:ea typeface="Calibri"/>
                <a:cs typeface="Calibri"/>
              </a:rPr>
              <a:t> &amp; group student queries </a:t>
            </a:r>
            <a:r>
              <a:rPr lang="en-GB" sz="3000">
                <a:solidFill>
                  <a:srgbClr val="555555"/>
                </a:solidFill>
                <a:latin typeface="Arial"/>
                <a:ea typeface="Calibri"/>
                <a:cs typeface="Arial"/>
              </a:rPr>
              <a:t>→ </a:t>
            </a:r>
            <a:r>
              <a:rPr lang="en-GB" sz="360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helps identify common themes &amp; highlight students' FAQ.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endParaRPr lang="en-GB" sz="3000">
              <a:solidFill>
                <a:srgbClr val="555555"/>
              </a:solidFill>
              <a:latin typeface="Arial"/>
              <a:ea typeface="Calibri"/>
              <a:cs typeface="Arial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endParaRPr lang="en-GB" sz="3600">
              <a:latin typeface="Times New Roman"/>
              <a:ea typeface="Calibri"/>
              <a:cs typeface="Calibri"/>
            </a:endParaRPr>
          </a:p>
        </p:txBody>
      </p:sp>
      <p:pic>
        <p:nvPicPr>
          <p:cNvPr id="6" name="agent-monitor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F5E21653-27D1-D7CE-7861-2043B17E2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30330" y="2560955"/>
            <a:ext cx="7568566" cy="736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6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3BE8A-0ABB-C0E0-4D23-806A6A7DB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91CFE5D-BD4D-8C17-42DA-EF7705E70C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System Evaluation</a:t>
            </a:r>
            <a:endParaRPr lang="en-US" err="1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9A5E8-5019-3BB8-8AAD-92138878852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12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65C1D-C63A-A814-A125-EBE6D3EC90A4}"/>
              </a:ext>
            </a:extLst>
          </p:cNvPr>
          <p:cNvSpPr txBox="1"/>
          <p:nvPr/>
        </p:nvSpPr>
        <p:spPr>
          <a:xfrm>
            <a:off x="773712" y="3069888"/>
            <a:ext cx="12653930" cy="60399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5A96B8-833A-3B0D-467D-9E761177AA41}"/>
              </a:ext>
            </a:extLst>
          </p:cNvPr>
          <p:cNvSpPr txBox="1"/>
          <p:nvPr/>
        </p:nvSpPr>
        <p:spPr>
          <a:xfrm>
            <a:off x="710100" y="3294515"/>
            <a:ext cx="18391349" cy="7485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Golden Evaluation Set:</a:t>
            </a:r>
            <a:endParaRPr lang="en-US" sz="3600">
              <a:solidFill>
                <a:srgbClr val="840132"/>
              </a:solidFill>
              <a:latin typeface="Times New Roman"/>
              <a:ea typeface="+mn-lt"/>
              <a:cs typeface="+mn-lt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Created a set of </a:t>
            </a:r>
            <a:r>
              <a:rPr lang="en-GB" sz="3600" b="1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50 Q&amp;A</a:t>
            </a:r>
            <a:r>
              <a:rPr lang="en-GB" sz="3600">
                <a:latin typeface="Times New Roman"/>
                <a:ea typeface="+mn-lt"/>
                <a:cs typeface="+mn-lt"/>
              </a:rPr>
              <a:t> pairs from the </a:t>
            </a:r>
            <a:r>
              <a:rPr lang="en-GB" sz="3600" i="1">
                <a:latin typeface="Times New Roman"/>
                <a:ea typeface="+mn-lt"/>
                <a:cs typeface="+mn-lt"/>
              </a:rPr>
              <a:t>EECE798S</a:t>
            </a:r>
            <a:r>
              <a:rPr lang="en-GB" sz="3600">
                <a:latin typeface="Times New Roman"/>
                <a:ea typeface="+mn-lt"/>
                <a:cs typeface="+mn-lt"/>
              </a:rPr>
              <a:t> course to benchmark the agent’s accuracy across different models.</a:t>
            </a:r>
            <a:endParaRPr lang="en-GB" sz="3600">
              <a:latin typeface="Times New Roman"/>
              <a:ea typeface="Calibri"/>
              <a:cs typeface="Calibri"/>
            </a:endParaRP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GB" sz="36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Evaluated </a:t>
            </a:r>
            <a:r>
              <a:rPr lang="en-GB" sz="3600" b="1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4 Gemini models &amp; 5 OpenAI models </a:t>
            </a:r>
            <a:r>
              <a:rPr lang="en-GB" sz="36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through several metrics (e.g. average latency in secs, total tokens, average cost per question, average semantic similarity, etc.)</a:t>
            </a:r>
          </a:p>
          <a:p>
            <a:pPr>
              <a:lnSpc>
                <a:spcPct val="150000"/>
              </a:lnSpc>
            </a:pPr>
            <a:r>
              <a:rPr lang="en-GB" sz="3600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Instructor Feedback Loop: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Professors reviewed the agent’s answers and provided qualitative feedback.</a:t>
            </a:r>
          </a:p>
          <a:p>
            <a:pPr marL="571500" indent="-5715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Calibri"/>
                <a:cs typeface="Calibri"/>
              </a:rPr>
              <a:t>Professor Imad ElHaj, Professor Ali Chehab, and Professor Sanaa </a:t>
            </a:r>
            <a:r>
              <a:rPr lang="en-GB" sz="3600" err="1">
                <a:latin typeface="Times New Roman"/>
                <a:ea typeface="Calibri"/>
                <a:cs typeface="Calibri"/>
              </a:rPr>
              <a:t>Sharafeddine</a:t>
            </a:r>
            <a:r>
              <a:rPr lang="en-GB" sz="3600">
                <a:latin typeface="Times New Roman"/>
                <a:ea typeface="Calibri"/>
                <a:cs typeface="Calibri"/>
              </a:rPr>
              <a:t>.</a:t>
            </a:r>
          </a:p>
          <a:p>
            <a:pPr>
              <a:lnSpc>
                <a:spcPct val="150000"/>
              </a:lnSpc>
            </a:pPr>
            <a:endParaRPr lang="en-GB" sz="36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1671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93C95-AAD5-51AA-F7C8-3334D123E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777E793-6853-0181-E4ED-61D551CBE7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Results - Average Semantic Relation</a:t>
            </a:r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D47FB-62E6-EF69-4BB8-926764BB8F7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13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B01B3-8903-3D6E-4CC8-FFA0691033CB}"/>
              </a:ext>
            </a:extLst>
          </p:cNvPr>
          <p:cNvSpPr txBox="1"/>
          <p:nvPr/>
        </p:nvSpPr>
        <p:spPr>
          <a:xfrm>
            <a:off x="719218" y="2823216"/>
            <a:ext cx="179992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Times New Roman"/>
                <a:cs typeface="Times New Roman"/>
              </a:rPr>
              <a:t>Measures how semantically close the model’s generated answers are to the ground truth.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FEEA7-EC1D-B701-6AD9-D6125332E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43" y="3921799"/>
            <a:ext cx="8166473" cy="6432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B5E4E7-5752-303F-F56A-8C7620EC5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88" y="3926561"/>
            <a:ext cx="8167092" cy="64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88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6F7DD-7A4F-3796-5276-5574C7053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FB1E087-6248-1F08-2B17-76FDF271D9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Results - Average Cost per Question</a:t>
            </a:r>
            <a:endParaRPr lang="en-US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1040A-B4D4-D165-657E-AB3A36F7353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14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45F516-8119-547F-51B8-E647D7AB9778}"/>
              </a:ext>
            </a:extLst>
          </p:cNvPr>
          <p:cNvSpPr txBox="1"/>
          <p:nvPr/>
        </p:nvSpPr>
        <p:spPr>
          <a:xfrm>
            <a:off x="719218" y="2823216"/>
            <a:ext cx="179992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Times New Roman"/>
                <a:ea typeface="+mn-lt"/>
                <a:cs typeface="Times New Roman"/>
              </a:rPr>
              <a:t>Average dollar cost per query based on provider pricing.</a:t>
            </a:r>
            <a:endParaRPr lang="en-US"/>
          </a:p>
        </p:txBody>
      </p:sp>
      <p:pic>
        <p:nvPicPr>
          <p:cNvPr id="2" name="Picture 1" descr="A graph of different sizes and numbers&#10;&#10;AI-generated content may be incorrect.">
            <a:extLst>
              <a:ext uri="{FF2B5EF4-FFF2-40B4-BE49-F238E27FC236}">
                <a16:creationId xmlns:a16="http://schemas.microsoft.com/office/drawing/2014/main" id="{C182B18C-413D-2801-A8B2-00F0A1433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59" y="3905187"/>
            <a:ext cx="7625120" cy="6631540"/>
          </a:xfrm>
          <a:prstGeom prst="rect">
            <a:avLst/>
          </a:prstGeom>
        </p:spPr>
      </p:pic>
      <p:pic>
        <p:nvPicPr>
          <p:cNvPr id="7" name="Picture 6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05C9D97D-E0EC-8D38-6004-A005074B7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5002" y="3907596"/>
            <a:ext cx="8420355" cy="66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4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EFA87-918A-FF7E-3C76-D48049C8A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E351965-5BA7-BAF1-D97A-C6184E50E0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Results - Total Tokens</a:t>
            </a:r>
            <a:endParaRPr lang="en-US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1F9A0-D14E-B16B-7DFB-39291BDE3A1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15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EDC15-5F50-B85E-B60C-25F7CAE4CBC7}"/>
              </a:ext>
            </a:extLst>
          </p:cNvPr>
          <p:cNvSpPr txBox="1"/>
          <p:nvPr/>
        </p:nvSpPr>
        <p:spPr>
          <a:xfrm>
            <a:off x="719218" y="2823216"/>
            <a:ext cx="179992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Times New Roman"/>
                <a:ea typeface="+mn-lt"/>
                <a:cs typeface="+mn-lt"/>
              </a:rPr>
              <a:t>Sum of tokens consumed across all evaluated questions (processing overhead).</a:t>
            </a:r>
            <a:endParaRPr lang="en-US" sz="3200">
              <a:latin typeface="Times New Roman"/>
              <a:cs typeface="Times New Roman"/>
            </a:endParaRPr>
          </a:p>
        </p:txBody>
      </p:sp>
      <p:pic>
        <p:nvPicPr>
          <p:cNvPr id="2" name="Picture 1" descr="A graph of different sizes and numbers&#10;&#10;AI-generated content may be incorrect.">
            <a:extLst>
              <a:ext uri="{FF2B5EF4-FFF2-40B4-BE49-F238E27FC236}">
                <a16:creationId xmlns:a16="http://schemas.microsoft.com/office/drawing/2014/main" id="{28495AF2-EC87-3AE6-7962-A3BD3F88E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06" y="3940203"/>
            <a:ext cx="8152134" cy="6448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B786C1-9C70-6A5F-F681-54A231D6A6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635" b="314"/>
          <a:stretch>
            <a:fillRect/>
          </a:stretch>
        </p:blipFill>
        <p:spPr>
          <a:xfrm>
            <a:off x="10045042" y="3935026"/>
            <a:ext cx="8139724" cy="643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8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648CE-A436-8DE8-7506-25E47EF1D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1225705-1F7D-7EA0-4194-374F689105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Results - Average Latency (seconds)</a:t>
            </a:r>
            <a:endParaRPr lang="en-US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C1B5D-B33E-DC04-C8E7-E9A4E047938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16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8AA5BC-3AA4-DE2F-8F27-3E35DA9E9B4B}"/>
              </a:ext>
            </a:extLst>
          </p:cNvPr>
          <p:cNvSpPr txBox="1"/>
          <p:nvPr/>
        </p:nvSpPr>
        <p:spPr>
          <a:xfrm>
            <a:off x="719218" y="2823216"/>
            <a:ext cx="179992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Times New Roman"/>
                <a:ea typeface="+mn-lt"/>
                <a:cs typeface="Calibri"/>
              </a:rPr>
              <a:t>Average time to return an answer.</a:t>
            </a:r>
            <a:endParaRPr lang="en-US" sz="3200">
              <a:latin typeface="Times New Roman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C242A5-1F79-EDC4-A96B-4EEB16FE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" t="7717" b="21264"/>
          <a:stretch>
            <a:fillRect/>
          </a:stretch>
        </p:blipFill>
        <p:spPr>
          <a:xfrm>
            <a:off x="1121013" y="3514907"/>
            <a:ext cx="8158504" cy="6435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995D5-55C2-C8D4-0021-3779B4E9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6" r="-218" b="3630"/>
          <a:stretch>
            <a:fillRect/>
          </a:stretch>
        </p:blipFill>
        <p:spPr>
          <a:xfrm>
            <a:off x="9711102" y="3512661"/>
            <a:ext cx="8167067" cy="646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58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87111C3-70AA-133C-175A-4FEFE50E9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D6CE394-670A-0C57-781C-55CF88B8AF51}"/>
              </a:ext>
            </a:extLst>
          </p:cNvPr>
          <p:cNvSpPr/>
          <p:nvPr/>
        </p:nvSpPr>
        <p:spPr>
          <a:xfrm>
            <a:off x="589" y="-84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8400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00BFC4-AADA-3A83-29C1-2B4203B3E0F0}"/>
              </a:ext>
            </a:extLst>
          </p:cNvPr>
          <p:cNvSpPr txBox="1"/>
          <p:nvPr/>
        </p:nvSpPr>
        <p:spPr>
          <a:xfrm>
            <a:off x="3863161" y="4586228"/>
            <a:ext cx="899350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9600" b="1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Project Demo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7B9FA-CE01-DB43-619B-29C626CEB9F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613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AA64C-B14E-564A-F437-9BBAE9F7C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CF6CF-275D-2084-F98B-B683181F03C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18</a:t>
            </a:fld>
            <a:endParaRPr lang="en-GB"/>
          </a:p>
        </p:txBody>
      </p:sp>
      <p:pic>
        <p:nvPicPr>
          <p:cNvPr id="2" name="Screen Recording 2025-11-27 223836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07B2285-0D91-A22C-A7B3-DDAEE46CF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079" y="1401763"/>
            <a:ext cx="17676801" cy="940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7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79740" y="8435571"/>
            <a:ext cx="5513440" cy="182735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8606" y="4106437"/>
            <a:ext cx="10855844" cy="1491434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59055">
              <a:spcBef>
                <a:spcPts val="110"/>
              </a:spcBef>
            </a:pPr>
            <a:r>
              <a:rPr sz="9600" spc="5">
                <a:latin typeface="Times New Roman"/>
              </a:rPr>
              <a:t>THANK</a:t>
            </a:r>
            <a:r>
              <a:rPr sz="9600" spc="-140">
                <a:latin typeface="Times New Roman"/>
              </a:rPr>
              <a:t> </a:t>
            </a:r>
            <a:r>
              <a:rPr lang="en-GB" sz="9600" spc="5">
                <a:latin typeface="Times New Roman"/>
              </a:rPr>
              <a:t>YOU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20DE2-6B83-60F8-AE2F-A20EC8ED96C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19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62231" y="1199744"/>
            <a:ext cx="2106295" cy="408305"/>
          </a:xfrm>
          <a:custGeom>
            <a:avLst/>
            <a:gdLst/>
            <a:ahLst/>
            <a:cxnLst/>
            <a:rect l="l" t="t" r="r" b="b"/>
            <a:pathLst>
              <a:path w="2106295" h="408305">
                <a:moveTo>
                  <a:pt x="427545" y="385127"/>
                </a:moveTo>
                <a:lnTo>
                  <a:pt x="424167" y="379501"/>
                </a:lnTo>
                <a:lnTo>
                  <a:pt x="421932" y="378942"/>
                </a:lnTo>
                <a:lnTo>
                  <a:pt x="395325" y="373100"/>
                </a:lnTo>
                <a:lnTo>
                  <a:pt x="376415" y="362038"/>
                </a:lnTo>
                <a:lnTo>
                  <a:pt x="362991" y="345401"/>
                </a:lnTo>
                <a:lnTo>
                  <a:pt x="352818" y="322808"/>
                </a:lnTo>
                <a:lnTo>
                  <a:pt x="331089" y="265544"/>
                </a:lnTo>
                <a:lnTo>
                  <a:pt x="322567" y="243078"/>
                </a:lnTo>
                <a:lnTo>
                  <a:pt x="271868" y="109474"/>
                </a:lnTo>
                <a:lnTo>
                  <a:pt x="236524" y="16344"/>
                </a:lnTo>
                <a:lnTo>
                  <a:pt x="236524" y="243078"/>
                </a:lnTo>
                <a:lnTo>
                  <a:pt x="137083" y="243078"/>
                </a:lnTo>
                <a:lnTo>
                  <a:pt x="188214" y="109474"/>
                </a:lnTo>
                <a:lnTo>
                  <a:pt x="236524" y="243078"/>
                </a:lnTo>
                <a:lnTo>
                  <a:pt x="236524" y="16344"/>
                </a:lnTo>
                <a:lnTo>
                  <a:pt x="232029" y="4495"/>
                </a:lnTo>
                <a:lnTo>
                  <a:pt x="231457" y="2247"/>
                </a:lnTo>
                <a:lnTo>
                  <a:pt x="225844" y="0"/>
                </a:lnTo>
                <a:lnTo>
                  <a:pt x="214045" y="0"/>
                </a:lnTo>
                <a:lnTo>
                  <a:pt x="208432" y="2247"/>
                </a:lnTo>
                <a:lnTo>
                  <a:pt x="207302" y="4495"/>
                </a:lnTo>
                <a:lnTo>
                  <a:pt x="71920" y="322808"/>
                </a:lnTo>
                <a:lnTo>
                  <a:pt x="59677" y="346341"/>
                </a:lnTo>
                <a:lnTo>
                  <a:pt x="46482" y="363296"/>
                </a:lnTo>
                <a:lnTo>
                  <a:pt x="29718" y="374040"/>
                </a:lnTo>
                <a:lnTo>
                  <a:pt x="6731" y="378942"/>
                </a:lnTo>
                <a:lnTo>
                  <a:pt x="4495" y="379501"/>
                </a:lnTo>
                <a:lnTo>
                  <a:pt x="558" y="385127"/>
                </a:lnTo>
                <a:lnTo>
                  <a:pt x="558" y="389051"/>
                </a:lnTo>
                <a:lnTo>
                  <a:pt x="0" y="393534"/>
                </a:lnTo>
                <a:lnTo>
                  <a:pt x="1689" y="399161"/>
                </a:lnTo>
                <a:lnTo>
                  <a:pt x="4495" y="399161"/>
                </a:lnTo>
                <a:lnTo>
                  <a:pt x="22174" y="398729"/>
                </a:lnTo>
                <a:lnTo>
                  <a:pt x="51816" y="396786"/>
                </a:lnTo>
                <a:lnTo>
                  <a:pt x="68541" y="396354"/>
                </a:lnTo>
                <a:lnTo>
                  <a:pt x="88328" y="396786"/>
                </a:lnTo>
                <a:lnTo>
                  <a:pt x="120523" y="398729"/>
                </a:lnTo>
                <a:lnTo>
                  <a:pt x="141566" y="399161"/>
                </a:lnTo>
                <a:lnTo>
                  <a:pt x="143827" y="399161"/>
                </a:lnTo>
                <a:lnTo>
                  <a:pt x="144945" y="396354"/>
                </a:lnTo>
                <a:lnTo>
                  <a:pt x="146062" y="393534"/>
                </a:lnTo>
                <a:lnTo>
                  <a:pt x="146062" y="385127"/>
                </a:lnTo>
                <a:lnTo>
                  <a:pt x="144945" y="379501"/>
                </a:lnTo>
                <a:lnTo>
                  <a:pt x="142697" y="378942"/>
                </a:lnTo>
                <a:lnTo>
                  <a:pt x="120916" y="376161"/>
                </a:lnTo>
                <a:lnTo>
                  <a:pt x="107518" y="370522"/>
                </a:lnTo>
                <a:lnTo>
                  <a:pt x="100749" y="362369"/>
                </a:lnTo>
                <a:lnTo>
                  <a:pt x="98882" y="352005"/>
                </a:lnTo>
                <a:lnTo>
                  <a:pt x="99466" y="345808"/>
                </a:lnTo>
                <a:lnTo>
                  <a:pt x="100990" y="339153"/>
                </a:lnTo>
                <a:lnTo>
                  <a:pt x="103136" y="332181"/>
                </a:lnTo>
                <a:lnTo>
                  <a:pt x="105613" y="325056"/>
                </a:lnTo>
                <a:lnTo>
                  <a:pt x="128092" y="265544"/>
                </a:lnTo>
                <a:lnTo>
                  <a:pt x="244944" y="265544"/>
                </a:lnTo>
                <a:lnTo>
                  <a:pt x="269113" y="331800"/>
                </a:lnTo>
                <a:lnTo>
                  <a:pt x="271919" y="340766"/>
                </a:lnTo>
                <a:lnTo>
                  <a:pt x="274726" y="348627"/>
                </a:lnTo>
                <a:lnTo>
                  <a:pt x="274726" y="355371"/>
                </a:lnTo>
                <a:lnTo>
                  <a:pt x="272656" y="364731"/>
                </a:lnTo>
                <a:lnTo>
                  <a:pt x="265391" y="371792"/>
                </a:lnTo>
                <a:lnTo>
                  <a:pt x="251269" y="376529"/>
                </a:lnTo>
                <a:lnTo>
                  <a:pt x="228663" y="378942"/>
                </a:lnTo>
                <a:lnTo>
                  <a:pt x="226415" y="379501"/>
                </a:lnTo>
                <a:lnTo>
                  <a:pt x="225285" y="385127"/>
                </a:lnTo>
                <a:lnTo>
                  <a:pt x="225285" y="393534"/>
                </a:lnTo>
                <a:lnTo>
                  <a:pt x="227533" y="399161"/>
                </a:lnTo>
                <a:lnTo>
                  <a:pt x="229781" y="399161"/>
                </a:lnTo>
                <a:lnTo>
                  <a:pt x="256235" y="398729"/>
                </a:lnTo>
                <a:lnTo>
                  <a:pt x="305155" y="396786"/>
                </a:lnTo>
                <a:lnTo>
                  <a:pt x="330339" y="396354"/>
                </a:lnTo>
                <a:lnTo>
                  <a:pt x="352882" y="396786"/>
                </a:lnTo>
                <a:lnTo>
                  <a:pt x="397344" y="398729"/>
                </a:lnTo>
                <a:lnTo>
                  <a:pt x="423037" y="399161"/>
                </a:lnTo>
                <a:lnTo>
                  <a:pt x="425297" y="399161"/>
                </a:lnTo>
                <a:lnTo>
                  <a:pt x="426415" y="396354"/>
                </a:lnTo>
                <a:lnTo>
                  <a:pt x="427545" y="393534"/>
                </a:lnTo>
                <a:lnTo>
                  <a:pt x="427545" y="385127"/>
                </a:lnTo>
                <a:close/>
              </a:path>
              <a:path w="2106295" h="408305">
                <a:moveTo>
                  <a:pt x="998931" y="384556"/>
                </a:moveTo>
                <a:lnTo>
                  <a:pt x="996670" y="379514"/>
                </a:lnTo>
                <a:lnTo>
                  <a:pt x="994435" y="378942"/>
                </a:lnTo>
                <a:lnTo>
                  <a:pt x="964526" y="373392"/>
                </a:lnTo>
                <a:lnTo>
                  <a:pt x="947369" y="364426"/>
                </a:lnTo>
                <a:lnTo>
                  <a:pt x="939279" y="350926"/>
                </a:lnTo>
                <a:lnTo>
                  <a:pt x="936561" y="331787"/>
                </a:lnTo>
                <a:lnTo>
                  <a:pt x="924204" y="76911"/>
                </a:lnTo>
                <a:lnTo>
                  <a:pt x="925601" y="57696"/>
                </a:lnTo>
                <a:lnTo>
                  <a:pt x="933323" y="44005"/>
                </a:lnTo>
                <a:lnTo>
                  <a:pt x="950112" y="34836"/>
                </a:lnTo>
                <a:lnTo>
                  <a:pt x="978687" y="29197"/>
                </a:lnTo>
                <a:lnTo>
                  <a:pt x="980948" y="29197"/>
                </a:lnTo>
                <a:lnTo>
                  <a:pt x="982624" y="23583"/>
                </a:lnTo>
                <a:lnTo>
                  <a:pt x="982624" y="15163"/>
                </a:lnTo>
                <a:lnTo>
                  <a:pt x="980376" y="8978"/>
                </a:lnTo>
                <a:lnTo>
                  <a:pt x="960221" y="9423"/>
                </a:lnTo>
                <a:lnTo>
                  <a:pt x="926312" y="11353"/>
                </a:lnTo>
                <a:lnTo>
                  <a:pt x="909027" y="11785"/>
                </a:lnTo>
                <a:lnTo>
                  <a:pt x="893584" y="11353"/>
                </a:lnTo>
                <a:lnTo>
                  <a:pt x="859104" y="9423"/>
                </a:lnTo>
                <a:lnTo>
                  <a:pt x="840486" y="8978"/>
                </a:lnTo>
                <a:lnTo>
                  <a:pt x="729259" y="291934"/>
                </a:lnTo>
                <a:lnTo>
                  <a:pt x="617435" y="8978"/>
                </a:lnTo>
                <a:lnTo>
                  <a:pt x="599973" y="9423"/>
                </a:lnTo>
                <a:lnTo>
                  <a:pt x="562292" y="11353"/>
                </a:lnTo>
                <a:lnTo>
                  <a:pt x="546087" y="11785"/>
                </a:lnTo>
                <a:lnTo>
                  <a:pt x="531977" y="11353"/>
                </a:lnTo>
                <a:lnTo>
                  <a:pt x="498055" y="9423"/>
                </a:lnTo>
                <a:lnTo>
                  <a:pt x="479793" y="8978"/>
                </a:lnTo>
                <a:lnTo>
                  <a:pt x="476986" y="15163"/>
                </a:lnTo>
                <a:lnTo>
                  <a:pt x="476986" y="23583"/>
                </a:lnTo>
                <a:lnTo>
                  <a:pt x="478675" y="29197"/>
                </a:lnTo>
                <a:lnTo>
                  <a:pt x="480923" y="29197"/>
                </a:lnTo>
                <a:lnTo>
                  <a:pt x="510095" y="34836"/>
                </a:lnTo>
                <a:lnTo>
                  <a:pt x="528040" y="44005"/>
                </a:lnTo>
                <a:lnTo>
                  <a:pt x="536625" y="57696"/>
                </a:lnTo>
                <a:lnTo>
                  <a:pt x="537667" y="76911"/>
                </a:lnTo>
                <a:lnTo>
                  <a:pt x="511822" y="331787"/>
                </a:lnTo>
                <a:lnTo>
                  <a:pt x="507847" y="350926"/>
                </a:lnTo>
                <a:lnTo>
                  <a:pt x="498132" y="364426"/>
                </a:lnTo>
                <a:lnTo>
                  <a:pt x="479666" y="373392"/>
                </a:lnTo>
                <a:lnTo>
                  <a:pt x="446646" y="379514"/>
                </a:lnTo>
                <a:lnTo>
                  <a:pt x="443839" y="384556"/>
                </a:lnTo>
                <a:lnTo>
                  <a:pt x="443839" y="393534"/>
                </a:lnTo>
                <a:lnTo>
                  <a:pt x="445528" y="399161"/>
                </a:lnTo>
                <a:lnTo>
                  <a:pt x="466636" y="398716"/>
                </a:lnTo>
                <a:lnTo>
                  <a:pt x="502450" y="396786"/>
                </a:lnTo>
                <a:lnTo>
                  <a:pt x="521931" y="396354"/>
                </a:lnTo>
                <a:lnTo>
                  <a:pt x="540981" y="396786"/>
                </a:lnTo>
                <a:lnTo>
                  <a:pt x="578027" y="398716"/>
                </a:lnTo>
                <a:lnTo>
                  <a:pt x="601141" y="399161"/>
                </a:lnTo>
                <a:lnTo>
                  <a:pt x="603402" y="393534"/>
                </a:lnTo>
                <a:lnTo>
                  <a:pt x="603402" y="385114"/>
                </a:lnTo>
                <a:lnTo>
                  <a:pt x="602272" y="379514"/>
                </a:lnTo>
                <a:lnTo>
                  <a:pt x="600024" y="378942"/>
                </a:lnTo>
                <a:lnTo>
                  <a:pt x="570547" y="373710"/>
                </a:lnTo>
                <a:lnTo>
                  <a:pt x="552970" y="364845"/>
                </a:lnTo>
                <a:lnTo>
                  <a:pt x="544880" y="351231"/>
                </a:lnTo>
                <a:lnTo>
                  <a:pt x="543839" y="331787"/>
                </a:lnTo>
                <a:lnTo>
                  <a:pt x="560692" y="87579"/>
                </a:lnTo>
                <a:lnTo>
                  <a:pt x="686536" y="403644"/>
                </a:lnTo>
                <a:lnTo>
                  <a:pt x="687108" y="405892"/>
                </a:lnTo>
                <a:lnTo>
                  <a:pt x="691591" y="408139"/>
                </a:lnTo>
                <a:lnTo>
                  <a:pt x="705091" y="408139"/>
                </a:lnTo>
                <a:lnTo>
                  <a:pt x="710717" y="405892"/>
                </a:lnTo>
                <a:lnTo>
                  <a:pt x="711276" y="403644"/>
                </a:lnTo>
                <a:lnTo>
                  <a:pt x="840486" y="74663"/>
                </a:lnTo>
                <a:lnTo>
                  <a:pt x="851154" y="331787"/>
                </a:lnTo>
                <a:lnTo>
                  <a:pt x="850074" y="351002"/>
                </a:lnTo>
                <a:lnTo>
                  <a:pt x="842518" y="364629"/>
                </a:lnTo>
                <a:lnTo>
                  <a:pt x="825804" y="373634"/>
                </a:lnTo>
                <a:lnTo>
                  <a:pt x="794410" y="379514"/>
                </a:lnTo>
                <a:lnTo>
                  <a:pt x="792734" y="385114"/>
                </a:lnTo>
                <a:lnTo>
                  <a:pt x="792734" y="393534"/>
                </a:lnTo>
                <a:lnTo>
                  <a:pt x="794969" y="399161"/>
                </a:lnTo>
                <a:lnTo>
                  <a:pt x="823722" y="398716"/>
                </a:lnTo>
                <a:lnTo>
                  <a:pt x="870318" y="396786"/>
                </a:lnTo>
                <a:lnTo>
                  <a:pt x="894981" y="396354"/>
                </a:lnTo>
                <a:lnTo>
                  <a:pt x="920089" y="396786"/>
                </a:lnTo>
                <a:lnTo>
                  <a:pt x="968616" y="398716"/>
                </a:lnTo>
                <a:lnTo>
                  <a:pt x="994981" y="399161"/>
                </a:lnTo>
                <a:lnTo>
                  <a:pt x="997229" y="399161"/>
                </a:lnTo>
                <a:lnTo>
                  <a:pt x="998931" y="393534"/>
                </a:lnTo>
                <a:lnTo>
                  <a:pt x="998931" y="384556"/>
                </a:lnTo>
                <a:close/>
              </a:path>
              <a:path w="2106295" h="408305">
                <a:moveTo>
                  <a:pt x="1402880" y="283502"/>
                </a:moveTo>
                <a:lnTo>
                  <a:pt x="1395577" y="279577"/>
                </a:lnTo>
                <a:lnTo>
                  <a:pt x="1384909" y="279577"/>
                </a:lnTo>
                <a:lnTo>
                  <a:pt x="1382090" y="280136"/>
                </a:lnTo>
                <a:lnTo>
                  <a:pt x="1381531" y="281825"/>
                </a:lnTo>
                <a:lnTo>
                  <a:pt x="1363840" y="317906"/>
                </a:lnTo>
                <a:lnTo>
                  <a:pt x="1336865" y="346951"/>
                </a:lnTo>
                <a:lnTo>
                  <a:pt x="1303159" y="366293"/>
                </a:lnTo>
                <a:lnTo>
                  <a:pt x="1265237" y="373329"/>
                </a:lnTo>
                <a:lnTo>
                  <a:pt x="1220292" y="373329"/>
                </a:lnTo>
                <a:lnTo>
                  <a:pt x="1209027" y="372021"/>
                </a:lnTo>
                <a:lnTo>
                  <a:pt x="1198511" y="367093"/>
                </a:lnTo>
                <a:lnTo>
                  <a:pt x="1190739" y="356997"/>
                </a:lnTo>
                <a:lnTo>
                  <a:pt x="1187691" y="340207"/>
                </a:lnTo>
                <a:lnTo>
                  <a:pt x="1187691" y="211645"/>
                </a:lnTo>
                <a:lnTo>
                  <a:pt x="1232649" y="211645"/>
                </a:lnTo>
                <a:lnTo>
                  <a:pt x="1255293" y="214896"/>
                </a:lnTo>
                <a:lnTo>
                  <a:pt x="1272603" y="225475"/>
                </a:lnTo>
                <a:lnTo>
                  <a:pt x="1284554" y="244576"/>
                </a:lnTo>
                <a:lnTo>
                  <a:pt x="1291640" y="275653"/>
                </a:lnTo>
                <a:lnTo>
                  <a:pt x="1297266" y="277888"/>
                </a:lnTo>
                <a:lnTo>
                  <a:pt x="1305687" y="277888"/>
                </a:lnTo>
                <a:lnTo>
                  <a:pt x="1311313" y="275653"/>
                </a:lnTo>
                <a:lnTo>
                  <a:pt x="1310868" y="254038"/>
                </a:lnTo>
                <a:lnTo>
                  <a:pt x="1308938" y="219964"/>
                </a:lnTo>
                <a:lnTo>
                  <a:pt x="1308493" y="201549"/>
                </a:lnTo>
                <a:lnTo>
                  <a:pt x="1308938" y="182956"/>
                </a:lnTo>
                <a:lnTo>
                  <a:pt x="1310868" y="148094"/>
                </a:lnTo>
                <a:lnTo>
                  <a:pt x="1311313" y="125755"/>
                </a:lnTo>
                <a:lnTo>
                  <a:pt x="1305687" y="124066"/>
                </a:lnTo>
                <a:lnTo>
                  <a:pt x="1297266" y="124066"/>
                </a:lnTo>
                <a:lnTo>
                  <a:pt x="1291640" y="125755"/>
                </a:lnTo>
                <a:lnTo>
                  <a:pt x="1284554" y="157137"/>
                </a:lnTo>
                <a:lnTo>
                  <a:pt x="1272603" y="175653"/>
                </a:lnTo>
                <a:lnTo>
                  <a:pt x="1255293" y="185635"/>
                </a:lnTo>
                <a:lnTo>
                  <a:pt x="1232649" y="188633"/>
                </a:lnTo>
                <a:lnTo>
                  <a:pt x="1187691" y="188633"/>
                </a:lnTo>
                <a:lnTo>
                  <a:pt x="1187691" y="68491"/>
                </a:lnTo>
                <a:lnTo>
                  <a:pt x="1190739" y="51625"/>
                </a:lnTo>
                <a:lnTo>
                  <a:pt x="1198511" y="41338"/>
                </a:lnTo>
                <a:lnTo>
                  <a:pt x="1209027" y="36195"/>
                </a:lnTo>
                <a:lnTo>
                  <a:pt x="1220292" y="34810"/>
                </a:lnTo>
                <a:lnTo>
                  <a:pt x="1265237" y="34810"/>
                </a:lnTo>
                <a:lnTo>
                  <a:pt x="1298867" y="40678"/>
                </a:lnTo>
                <a:lnTo>
                  <a:pt x="1326540" y="57340"/>
                </a:lnTo>
                <a:lnTo>
                  <a:pt x="1347165" y="83362"/>
                </a:lnTo>
                <a:lnTo>
                  <a:pt x="1360182" y="119024"/>
                </a:lnTo>
                <a:lnTo>
                  <a:pt x="1363548" y="121259"/>
                </a:lnTo>
                <a:lnTo>
                  <a:pt x="1375359" y="121259"/>
                </a:lnTo>
                <a:lnTo>
                  <a:pt x="1380972" y="117894"/>
                </a:lnTo>
                <a:lnTo>
                  <a:pt x="1376514" y="88252"/>
                </a:lnTo>
                <a:lnTo>
                  <a:pt x="1373314" y="61048"/>
                </a:lnTo>
                <a:lnTo>
                  <a:pt x="1370850" y="34074"/>
                </a:lnTo>
                <a:lnTo>
                  <a:pt x="1369174" y="8978"/>
                </a:lnTo>
                <a:lnTo>
                  <a:pt x="1334109" y="9893"/>
                </a:lnTo>
                <a:lnTo>
                  <a:pt x="1289253" y="10807"/>
                </a:lnTo>
                <a:lnTo>
                  <a:pt x="1244180" y="11506"/>
                </a:lnTo>
                <a:lnTo>
                  <a:pt x="1208493" y="11785"/>
                </a:lnTo>
                <a:lnTo>
                  <a:pt x="1172629" y="11506"/>
                </a:lnTo>
                <a:lnTo>
                  <a:pt x="1127239" y="10807"/>
                </a:lnTo>
                <a:lnTo>
                  <a:pt x="1045006" y="8978"/>
                </a:lnTo>
                <a:lnTo>
                  <a:pt x="1042758" y="15163"/>
                </a:lnTo>
                <a:lnTo>
                  <a:pt x="1042758" y="23583"/>
                </a:lnTo>
                <a:lnTo>
                  <a:pt x="1045006" y="29197"/>
                </a:lnTo>
                <a:lnTo>
                  <a:pt x="1047242" y="29197"/>
                </a:lnTo>
                <a:lnTo>
                  <a:pt x="1076413" y="34836"/>
                </a:lnTo>
                <a:lnTo>
                  <a:pt x="1093457" y="44005"/>
                </a:lnTo>
                <a:lnTo>
                  <a:pt x="1101445" y="57696"/>
                </a:lnTo>
                <a:lnTo>
                  <a:pt x="1103426" y="76911"/>
                </a:lnTo>
                <a:lnTo>
                  <a:pt x="1103426" y="331787"/>
                </a:lnTo>
                <a:lnTo>
                  <a:pt x="1101445" y="351002"/>
                </a:lnTo>
                <a:lnTo>
                  <a:pt x="1093457" y="364629"/>
                </a:lnTo>
                <a:lnTo>
                  <a:pt x="1076413" y="373634"/>
                </a:lnTo>
                <a:lnTo>
                  <a:pt x="1047242" y="378942"/>
                </a:lnTo>
                <a:lnTo>
                  <a:pt x="1045006" y="379514"/>
                </a:lnTo>
                <a:lnTo>
                  <a:pt x="1042758" y="385114"/>
                </a:lnTo>
                <a:lnTo>
                  <a:pt x="1042758" y="393534"/>
                </a:lnTo>
                <a:lnTo>
                  <a:pt x="1045006" y="399161"/>
                </a:lnTo>
                <a:lnTo>
                  <a:pt x="1083030" y="398246"/>
                </a:lnTo>
                <a:lnTo>
                  <a:pt x="1130046" y="397332"/>
                </a:lnTo>
                <a:lnTo>
                  <a:pt x="1177366" y="396633"/>
                </a:lnTo>
                <a:lnTo>
                  <a:pt x="1214120" y="396354"/>
                </a:lnTo>
                <a:lnTo>
                  <a:pt x="1250149" y="396633"/>
                </a:lnTo>
                <a:lnTo>
                  <a:pt x="1295996" y="397332"/>
                </a:lnTo>
                <a:lnTo>
                  <a:pt x="1341615" y="398246"/>
                </a:lnTo>
                <a:lnTo>
                  <a:pt x="1377035" y="399161"/>
                </a:lnTo>
                <a:lnTo>
                  <a:pt x="1382166" y="371678"/>
                </a:lnTo>
                <a:lnTo>
                  <a:pt x="1388135" y="342671"/>
                </a:lnTo>
                <a:lnTo>
                  <a:pt x="1394739" y="313969"/>
                </a:lnTo>
                <a:lnTo>
                  <a:pt x="1402880" y="283502"/>
                </a:lnTo>
                <a:close/>
              </a:path>
              <a:path w="2106295" h="408305">
                <a:moveTo>
                  <a:pt x="1865820" y="385127"/>
                </a:moveTo>
                <a:lnTo>
                  <a:pt x="1864690" y="379514"/>
                </a:lnTo>
                <a:lnTo>
                  <a:pt x="1862455" y="378955"/>
                </a:lnTo>
                <a:lnTo>
                  <a:pt x="1835785" y="373989"/>
                </a:lnTo>
                <a:lnTo>
                  <a:pt x="1817217" y="365823"/>
                </a:lnTo>
                <a:lnTo>
                  <a:pt x="1804149" y="354393"/>
                </a:lnTo>
                <a:lnTo>
                  <a:pt x="1793913" y="339648"/>
                </a:lnTo>
                <a:lnTo>
                  <a:pt x="1718894" y="221195"/>
                </a:lnTo>
                <a:lnTo>
                  <a:pt x="1709648" y="206603"/>
                </a:lnTo>
                <a:lnTo>
                  <a:pt x="1723517" y="200418"/>
                </a:lnTo>
                <a:lnTo>
                  <a:pt x="1745145" y="190792"/>
                </a:lnTo>
                <a:lnTo>
                  <a:pt x="1771230" y="169405"/>
                </a:lnTo>
                <a:lnTo>
                  <a:pt x="1787296" y="142328"/>
                </a:lnTo>
                <a:lnTo>
                  <a:pt x="1792782" y="109474"/>
                </a:lnTo>
                <a:lnTo>
                  <a:pt x="1783702" y="69621"/>
                </a:lnTo>
                <a:lnTo>
                  <a:pt x="1755914" y="37757"/>
                </a:lnTo>
                <a:lnTo>
                  <a:pt x="1744294" y="32562"/>
                </a:lnTo>
                <a:lnTo>
                  <a:pt x="1708645" y="16637"/>
                </a:lnTo>
                <a:lnTo>
                  <a:pt x="1704022" y="16116"/>
                </a:lnTo>
                <a:lnTo>
                  <a:pt x="1704022" y="115087"/>
                </a:lnTo>
                <a:lnTo>
                  <a:pt x="1699514" y="153047"/>
                </a:lnTo>
                <a:lnTo>
                  <a:pt x="1685264" y="179641"/>
                </a:lnTo>
                <a:lnTo>
                  <a:pt x="1660169" y="195300"/>
                </a:lnTo>
                <a:lnTo>
                  <a:pt x="1623123" y="200418"/>
                </a:lnTo>
                <a:lnTo>
                  <a:pt x="1614487" y="200304"/>
                </a:lnTo>
                <a:lnTo>
                  <a:pt x="1606334" y="199923"/>
                </a:lnTo>
                <a:lnTo>
                  <a:pt x="1598701" y="199237"/>
                </a:lnTo>
                <a:lnTo>
                  <a:pt x="1591652" y="198170"/>
                </a:lnTo>
                <a:lnTo>
                  <a:pt x="1591652" y="71869"/>
                </a:lnTo>
                <a:lnTo>
                  <a:pt x="1592821" y="54356"/>
                </a:lnTo>
                <a:lnTo>
                  <a:pt x="1598460" y="42113"/>
                </a:lnTo>
                <a:lnTo>
                  <a:pt x="1611795" y="34912"/>
                </a:lnTo>
                <a:lnTo>
                  <a:pt x="1636039" y="32562"/>
                </a:lnTo>
                <a:lnTo>
                  <a:pt x="1667040" y="38036"/>
                </a:lnTo>
                <a:lnTo>
                  <a:pt x="1688147" y="54038"/>
                </a:lnTo>
                <a:lnTo>
                  <a:pt x="1700199" y="79933"/>
                </a:lnTo>
                <a:lnTo>
                  <a:pt x="1704022" y="115087"/>
                </a:lnTo>
                <a:lnTo>
                  <a:pt x="1704022" y="16116"/>
                </a:lnTo>
                <a:lnTo>
                  <a:pt x="1665859" y="11785"/>
                </a:lnTo>
                <a:lnTo>
                  <a:pt x="1641094" y="8991"/>
                </a:lnTo>
                <a:lnTo>
                  <a:pt x="1616214" y="9423"/>
                </a:lnTo>
                <a:lnTo>
                  <a:pt x="1574253" y="11353"/>
                </a:lnTo>
                <a:lnTo>
                  <a:pt x="1550644" y="11785"/>
                </a:lnTo>
                <a:lnTo>
                  <a:pt x="1525714" y="11353"/>
                </a:lnTo>
                <a:lnTo>
                  <a:pt x="1477962" y="9423"/>
                </a:lnTo>
                <a:lnTo>
                  <a:pt x="1451762" y="8991"/>
                </a:lnTo>
                <a:lnTo>
                  <a:pt x="1448955" y="8991"/>
                </a:lnTo>
                <a:lnTo>
                  <a:pt x="1447266" y="15163"/>
                </a:lnTo>
                <a:lnTo>
                  <a:pt x="1447266" y="23583"/>
                </a:lnTo>
                <a:lnTo>
                  <a:pt x="1448955" y="29197"/>
                </a:lnTo>
                <a:lnTo>
                  <a:pt x="1451762" y="29197"/>
                </a:lnTo>
                <a:lnTo>
                  <a:pt x="1480604" y="34836"/>
                </a:lnTo>
                <a:lnTo>
                  <a:pt x="1497482" y="44005"/>
                </a:lnTo>
                <a:lnTo>
                  <a:pt x="1505407" y="57696"/>
                </a:lnTo>
                <a:lnTo>
                  <a:pt x="1507388" y="76911"/>
                </a:lnTo>
                <a:lnTo>
                  <a:pt x="1507388" y="331787"/>
                </a:lnTo>
                <a:lnTo>
                  <a:pt x="1505407" y="351002"/>
                </a:lnTo>
                <a:lnTo>
                  <a:pt x="1497482" y="364629"/>
                </a:lnTo>
                <a:lnTo>
                  <a:pt x="1480604" y="373634"/>
                </a:lnTo>
                <a:lnTo>
                  <a:pt x="1451762" y="378955"/>
                </a:lnTo>
                <a:lnTo>
                  <a:pt x="1448955" y="379514"/>
                </a:lnTo>
                <a:lnTo>
                  <a:pt x="1447266" y="385127"/>
                </a:lnTo>
                <a:lnTo>
                  <a:pt x="1447266" y="393534"/>
                </a:lnTo>
                <a:lnTo>
                  <a:pt x="1448955" y="399161"/>
                </a:lnTo>
                <a:lnTo>
                  <a:pt x="1451762" y="399161"/>
                </a:lnTo>
                <a:lnTo>
                  <a:pt x="1477784" y="398716"/>
                </a:lnTo>
                <a:lnTo>
                  <a:pt x="1524762" y="396786"/>
                </a:lnTo>
                <a:lnTo>
                  <a:pt x="1549527" y="396341"/>
                </a:lnTo>
                <a:lnTo>
                  <a:pt x="1574012" y="396786"/>
                </a:lnTo>
                <a:lnTo>
                  <a:pt x="1619834" y="398716"/>
                </a:lnTo>
                <a:lnTo>
                  <a:pt x="1645589" y="399161"/>
                </a:lnTo>
                <a:lnTo>
                  <a:pt x="1647837" y="399161"/>
                </a:lnTo>
                <a:lnTo>
                  <a:pt x="1648955" y="396341"/>
                </a:lnTo>
                <a:lnTo>
                  <a:pt x="1650085" y="393534"/>
                </a:lnTo>
                <a:lnTo>
                  <a:pt x="1650085" y="385127"/>
                </a:lnTo>
                <a:lnTo>
                  <a:pt x="1647837" y="379514"/>
                </a:lnTo>
                <a:lnTo>
                  <a:pt x="1645589" y="378955"/>
                </a:lnTo>
                <a:lnTo>
                  <a:pt x="1616544" y="373634"/>
                </a:lnTo>
                <a:lnTo>
                  <a:pt x="1600301" y="364629"/>
                </a:lnTo>
                <a:lnTo>
                  <a:pt x="1593215" y="351002"/>
                </a:lnTo>
                <a:lnTo>
                  <a:pt x="1591652" y="331787"/>
                </a:lnTo>
                <a:lnTo>
                  <a:pt x="1591652" y="221195"/>
                </a:lnTo>
                <a:lnTo>
                  <a:pt x="1629232" y="227926"/>
                </a:lnTo>
                <a:lnTo>
                  <a:pt x="1654581" y="258241"/>
                </a:lnTo>
                <a:lnTo>
                  <a:pt x="1732673" y="399161"/>
                </a:lnTo>
                <a:lnTo>
                  <a:pt x="1746732" y="398716"/>
                </a:lnTo>
                <a:lnTo>
                  <a:pt x="1779282" y="396786"/>
                </a:lnTo>
                <a:lnTo>
                  <a:pt x="1793341" y="396341"/>
                </a:lnTo>
                <a:lnTo>
                  <a:pt x="1806321" y="396786"/>
                </a:lnTo>
                <a:lnTo>
                  <a:pt x="1843443" y="398716"/>
                </a:lnTo>
                <a:lnTo>
                  <a:pt x="1860194" y="399161"/>
                </a:lnTo>
                <a:lnTo>
                  <a:pt x="1863013" y="399161"/>
                </a:lnTo>
                <a:lnTo>
                  <a:pt x="1864131" y="396341"/>
                </a:lnTo>
                <a:lnTo>
                  <a:pt x="1865261" y="393534"/>
                </a:lnTo>
                <a:lnTo>
                  <a:pt x="1865820" y="389051"/>
                </a:lnTo>
                <a:lnTo>
                  <a:pt x="1865820" y="385127"/>
                </a:lnTo>
                <a:close/>
              </a:path>
              <a:path w="2106295" h="408305">
                <a:moveTo>
                  <a:pt x="2105723" y="15163"/>
                </a:moveTo>
                <a:lnTo>
                  <a:pt x="2104047" y="8978"/>
                </a:lnTo>
                <a:lnTo>
                  <a:pt x="2075218" y="9423"/>
                </a:lnTo>
                <a:lnTo>
                  <a:pt x="2028228" y="11353"/>
                </a:lnTo>
                <a:lnTo>
                  <a:pt x="2003475" y="11785"/>
                </a:lnTo>
                <a:lnTo>
                  <a:pt x="1978621" y="11353"/>
                </a:lnTo>
                <a:lnTo>
                  <a:pt x="1931022" y="9423"/>
                </a:lnTo>
                <a:lnTo>
                  <a:pt x="1902358" y="8978"/>
                </a:lnTo>
                <a:lnTo>
                  <a:pt x="1900097" y="15163"/>
                </a:lnTo>
                <a:lnTo>
                  <a:pt x="1900097" y="23583"/>
                </a:lnTo>
                <a:lnTo>
                  <a:pt x="1902358" y="29197"/>
                </a:lnTo>
                <a:lnTo>
                  <a:pt x="1904593" y="29197"/>
                </a:lnTo>
                <a:lnTo>
                  <a:pt x="1933994" y="34836"/>
                </a:lnTo>
                <a:lnTo>
                  <a:pt x="1951024" y="44005"/>
                </a:lnTo>
                <a:lnTo>
                  <a:pt x="1958886" y="57696"/>
                </a:lnTo>
                <a:lnTo>
                  <a:pt x="1960791" y="76911"/>
                </a:lnTo>
                <a:lnTo>
                  <a:pt x="1960791" y="331787"/>
                </a:lnTo>
                <a:lnTo>
                  <a:pt x="1958886" y="351002"/>
                </a:lnTo>
                <a:lnTo>
                  <a:pt x="1951024" y="364629"/>
                </a:lnTo>
                <a:lnTo>
                  <a:pt x="1933994" y="373634"/>
                </a:lnTo>
                <a:lnTo>
                  <a:pt x="1904593" y="378942"/>
                </a:lnTo>
                <a:lnTo>
                  <a:pt x="1902358" y="379514"/>
                </a:lnTo>
                <a:lnTo>
                  <a:pt x="1900097" y="385114"/>
                </a:lnTo>
                <a:lnTo>
                  <a:pt x="1900097" y="393534"/>
                </a:lnTo>
                <a:lnTo>
                  <a:pt x="1902358" y="399161"/>
                </a:lnTo>
                <a:lnTo>
                  <a:pt x="1931022" y="398716"/>
                </a:lnTo>
                <a:lnTo>
                  <a:pt x="1978621" y="396786"/>
                </a:lnTo>
                <a:lnTo>
                  <a:pt x="2003475" y="396354"/>
                </a:lnTo>
                <a:lnTo>
                  <a:pt x="2028228" y="396786"/>
                </a:lnTo>
                <a:lnTo>
                  <a:pt x="2075218" y="398716"/>
                </a:lnTo>
                <a:lnTo>
                  <a:pt x="2101227" y="399161"/>
                </a:lnTo>
                <a:lnTo>
                  <a:pt x="2104047" y="399161"/>
                </a:lnTo>
                <a:lnTo>
                  <a:pt x="2105723" y="393534"/>
                </a:lnTo>
                <a:lnTo>
                  <a:pt x="2105723" y="385114"/>
                </a:lnTo>
                <a:lnTo>
                  <a:pt x="2104047" y="379514"/>
                </a:lnTo>
                <a:lnTo>
                  <a:pt x="2072157" y="373634"/>
                </a:lnTo>
                <a:lnTo>
                  <a:pt x="2055304" y="364629"/>
                </a:lnTo>
                <a:lnTo>
                  <a:pt x="2047506" y="351002"/>
                </a:lnTo>
                <a:lnTo>
                  <a:pt x="2045614" y="331787"/>
                </a:lnTo>
                <a:lnTo>
                  <a:pt x="2045614" y="76911"/>
                </a:lnTo>
                <a:lnTo>
                  <a:pt x="2047506" y="57696"/>
                </a:lnTo>
                <a:lnTo>
                  <a:pt x="2055304" y="44005"/>
                </a:lnTo>
                <a:lnTo>
                  <a:pt x="2072157" y="34836"/>
                </a:lnTo>
                <a:lnTo>
                  <a:pt x="2101227" y="29197"/>
                </a:lnTo>
                <a:lnTo>
                  <a:pt x="2104047" y="29197"/>
                </a:lnTo>
                <a:lnTo>
                  <a:pt x="2105723" y="23583"/>
                </a:lnTo>
                <a:lnTo>
                  <a:pt x="2105723" y="151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32000" y="1199744"/>
            <a:ext cx="1347470" cy="408305"/>
          </a:xfrm>
          <a:custGeom>
            <a:avLst/>
            <a:gdLst/>
            <a:ahLst/>
            <a:cxnLst/>
            <a:rect l="l" t="t" r="r" b="b"/>
            <a:pathLst>
              <a:path w="1347470" h="408305">
                <a:moveTo>
                  <a:pt x="382041" y="278460"/>
                </a:moveTo>
                <a:lnTo>
                  <a:pt x="381482" y="276212"/>
                </a:lnTo>
                <a:lnTo>
                  <a:pt x="375869" y="273964"/>
                </a:lnTo>
                <a:lnTo>
                  <a:pt x="367436" y="273964"/>
                </a:lnTo>
                <a:lnTo>
                  <a:pt x="362940" y="275082"/>
                </a:lnTo>
                <a:lnTo>
                  <a:pt x="361823" y="278460"/>
                </a:lnTo>
                <a:lnTo>
                  <a:pt x="340474" y="320319"/>
                </a:lnTo>
                <a:lnTo>
                  <a:pt x="311111" y="354380"/>
                </a:lnTo>
                <a:lnTo>
                  <a:pt x="272707" y="377304"/>
                </a:lnTo>
                <a:lnTo>
                  <a:pt x="224180" y="385686"/>
                </a:lnTo>
                <a:lnTo>
                  <a:pt x="184150" y="379399"/>
                </a:lnTo>
                <a:lnTo>
                  <a:pt x="124320" y="333756"/>
                </a:lnTo>
                <a:lnTo>
                  <a:pt x="105079" y="297522"/>
                </a:lnTo>
                <a:lnTo>
                  <a:pt x="93319" y="254431"/>
                </a:lnTo>
                <a:lnTo>
                  <a:pt x="89344" y="206032"/>
                </a:lnTo>
                <a:lnTo>
                  <a:pt x="93332" y="156413"/>
                </a:lnTo>
                <a:lnTo>
                  <a:pt x="105156" y="112420"/>
                </a:lnTo>
                <a:lnTo>
                  <a:pt x="124599" y="75577"/>
                </a:lnTo>
                <a:lnTo>
                  <a:pt x="151422" y="47383"/>
                </a:lnTo>
                <a:lnTo>
                  <a:pt x="185432" y="29362"/>
                </a:lnTo>
                <a:lnTo>
                  <a:pt x="226415" y="23012"/>
                </a:lnTo>
                <a:lnTo>
                  <a:pt x="269786" y="31521"/>
                </a:lnTo>
                <a:lnTo>
                  <a:pt x="305777" y="54038"/>
                </a:lnTo>
                <a:lnTo>
                  <a:pt x="332295" y="86017"/>
                </a:lnTo>
                <a:lnTo>
                  <a:pt x="347218" y="122948"/>
                </a:lnTo>
                <a:lnTo>
                  <a:pt x="347764" y="125755"/>
                </a:lnTo>
                <a:lnTo>
                  <a:pt x="352259" y="127444"/>
                </a:lnTo>
                <a:lnTo>
                  <a:pt x="360692" y="127444"/>
                </a:lnTo>
                <a:lnTo>
                  <a:pt x="367436" y="125755"/>
                </a:lnTo>
                <a:lnTo>
                  <a:pt x="367436" y="122948"/>
                </a:lnTo>
                <a:lnTo>
                  <a:pt x="364515" y="97637"/>
                </a:lnTo>
                <a:lnTo>
                  <a:pt x="361746" y="69126"/>
                </a:lnTo>
                <a:lnTo>
                  <a:pt x="359295" y="40284"/>
                </a:lnTo>
                <a:lnTo>
                  <a:pt x="357314" y="14033"/>
                </a:lnTo>
                <a:lnTo>
                  <a:pt x="330504" y="11836"/>
                </a:lnTo>
                <a:lnTo>
                  <a:pt x="301218" y="7023"/>
                </a:lnTo>
                <a:lnTo>
                  <a:pt x="267817" y="2197"/>
                </a:lnTo>
                <a:lnTo>
                  <a:pt x="228676" y="0"/>
                </a:lnTo>
                <a:lnTo>
                  <a:pt x="171780" y="5664"/>
                </a:lnTo>
                <a:lnTo>
                  <a:pt x="121907" y="21691"/>
                </a:lnTo>
                <a:lnTo>
                  <a:pt x="79705" y="46621"/>
                </a:lnTo>
                <a:lnTo>
                  <a:pt x="45770" y="78981"/>
                </a:lnTo>
                <a:lnTo>
                  <a:pt x="20764" y="117309"/>
                </a:lnTo>
                <a:lnTo>
                  <a:pt x="5295" y="160147"/>
                </a:lnTo>
                <a:lnTo>
                  <a:pt x="0" y="206032"/>
                </a:lnTo>
                <a:lnTo>
                  <a:pt x="4546" y="249936"/>
                </a:lnTo>
                <a:lnTo>
                  <a:pt x="18199" y="291515"/>
                </a:lnTo>
                <a:lnTo>
                  <a:pt x="40995" y="329184"/>
                </a:lnTo>
                <a:lnTo>
                  <a:pt x="72961" y="361289"/>
                </a:lnTo>
                <a:lnTo>
                  <a:pt x="114122" y="386245"/>
                </a:lnTo>
                <a:lnTo>
                  <a:pt x="164515" y="402399"/>
                </a:lnTo>
                <a:lnTo>
                  <a:pt x="224180" y="408139"/>
                </a:lnTo>
                <a:lnTo>
                  <a:pt x="263740" y="404888"/>
                </a:lnTo>
                <a:lnTo>
                  <a:pt x="301345" y="397751"/>
                </a:lnTo>
                <a:lnTo>
                  <a:pt x="335483" y="390613"/>
                </a:lnTo>
                <a:lnTo>
                  <a:pt x="364629" y="387362"/>
                </a:lnTo>
                <a:lnTo>
                  <a:pt x="373126" y="332486"/>
                </a:lnTo>
                <a:lnTo>
                  <a:pt x="382041" y="278460"/>
                </a:lnTo>
                <a:close/>
              </a:path>
              <a:path w="1347470" h="408305">
                <a:moveTo>
                  <a:pt x="844994" y="385127"/>
                </a:moveTo>
                <a:lnTo>
                  <a:pt x="841616" y="379501"/>
                </a:lnTo>
                <a:lnTo>
                  <a:pt x="839381" y="378942"/>
                </a:lnTo>
                <a:lnTo>
                  <a:pt x="812774" y="373100"/>
                </a:lnTo>
                <a:lnTo>
                  <a:pt x="793864" y="362038"/>
                </a:lnTo>
                <a:lnTo>
                  <a:pt x="780440" y="345401"/>
                </a:lnTo>
                <a:lnTo>
                  <a:pt x="770280" y="322808"/>
                </a:lnTo>
                <a:lnTo>
                  <a:pt x="748538" y="265544"/>
                </a:lnTo>
                <a:lnTo>
                  <a:pt x="740016" y="243078"/>
                </a:lnTo>
                <a:lnTo>
                  <a:pt x="689317" y="109474"/>
                </a:lnTo>
                <a:lnTo>
                  <a:pt x="653973" y="16344"/>
                </a:lnTo>
                <a:lnTo>
                  <a:pt x="653973" y="243078"/>
                </a:lnTo>
                <a:lnTo>
                  <a:pt x="554532" y="243078"/>
                </a:lnTo>
                <a:lnTo>
                  <a:pt x="605663" y="109474"/>
                </a:lnTo>
                <a:lnTo>
                  <a:pt x="653973" y="243078"/>
                </a:lnTo>
                <a:lnTo>
                  <a:pt x="653973" y="16344"/>
                </a:lnTo>
                <a:lnTo>
                  <a:pt x="649478" y="4495"/>
                </a:lnTo>
                <a:lnTo>
                  <a:pt x="648931" y="2247"/>
                </a:lnTo>
                <a:lnTo>
                  <a:pt x="643305" y="0"/>
                </a:lnTo>
                <a:lnTo>
                  <a:pt x="631494" y="0"/>
                </a:lnTo>
                <a:lnTo>
                  <a:pt x="625881" y="2247"/>
                </a:lnTo>
                <a:lnTo>
                  <a:pt x="624763" y="4495"/>
                </a:lnTo>
                <a:lnTo>
                  <a:pt x="489356" y="322808"/>
                </a:lnTo>
                <a:lnTo>
                  <a:pt x="477126" y="346341"/>
                </a:lnTo>
                <a:lnTo>
                  <a:pt x="463943" y="363296"/>
                </a:lnTo>
                <a:lnTo>
                  <a:pt x="447179" y="374040"/>
                </a:lnTo>
                <a:lnTo>
                  <a:pt x="424192" y="378942"/>
                </a:lnTo>
                <a:lnTo>
                  <a:pt x="421932" y="379501"/>
                </a:lnTo>
                <a:lnTo>
                  <a:pt x="418007" y="385127"/>
                </a:lnTo>
                <a:lnTo>
                  <a:pt x="418007" y="389051"/>
                </a:lnTo>
                <a:lnTo>
                  <a:pt x="417449" y="393534"/>
                </a:lnTo>
                <a:lnTo>
                  <a:pt x="419138" y="399161"/>
                </a:lnTo>
                <a:lnTo>
                  <a:pt x="421932" y="399161"/>
                </a:lnTo>
                <a:lnTo>
                  <a:pt x="439610" y="398729"/>
                </a:lnTo>
                <a:lnTo>
                  <a:pt x="469265" y="396786"/>
                </a:lnTo>
                <a:lnTo>
                  <a:pt x="485990" y="396354"/>
                </a:lnTo>
                <a:lnTo>
                  <a:pt x="505777" y="396786"/>
                </a:lnTo>
                <a:lnTo>
                  <a:pt x="537984" y="398729"/>
                </a:lnTo>
                <a:lnTo>
                  <a:pt x="559028" y="399161"/>
                </a:lnTo>
                <a:lnTo>
                  <a:pt x="561263" y="399161"/>
                </a:lnTo>
                <a:lnTo>
                  <a:pt x="562394" y="396354"/>
                </a:lnTo>
                <a:lnTo>
                  <a:pt x="563524" y="393534"/>
                </a:lnTo>
                <a:lnTo>
                  <a:pt x="563524" y="385127"/>
                </a:lnTo>
                <a:lnTo>
                  <a:pt x="562394" y="379501"/>
                </a:lnTo>
                <a:lnTo>
                  <a:pt x="560146" y="378942"/>
                </a:lnTo>
                <a:lnTo>
                  <a:pt x="538378" y="376161"/>
                </a:lnTo>
                <a:lnTo>
                  <a:pt x="524967" y="370522"/>
                </a:lnTo>
                <a:lnTo>
                  <a:pt x="518198" y="362369"/>
                </a:lnTo>
                <a:lnTo>
                  <a:pt x="516318" y="352005"/>
                </a:lnTo>
                <a:lnTo>
                  <a:pt x="516902" y="345808"/>
                </a:lnTo>
                <a:lnTo>
                  <a:pt x="518439" y="339153"/>
                </a:lnTo>
                <a:lnTo>
                  <a:pt x="520598" y="332181"/>
                </a:lnTo>
                <a:lnTo>
                  <a:pt x="523074" y="325056"/>
                </a:lnTo>
                <a:lnTo>
                  <a:pt x="545553" y="265544"/>
                </a:lnTo>
                <a:lnTo>
                  <a:pt x="662406" y="265544"/>
                </a:lnTo>
                <a:lnTo>
                  <a:pt x="686574" y="331800"/>
                </a:lnTo>
                <a:lnTo>
                  <a:pt x="689368" y="340766"/>
                </a:lnTo>
                <a:lnTo>
                  <a:pt x="692175" y="348627"/>
                </a:lnTo>
                <a:lnTo>
                  <a:pt x="692175" y="355371"/>
                </a:lnTo>
                <a:lnTo>
                  <a:pt x="690118" y="364731"/>
                </a:lnTo>
                <a:lnTo>
                  <a:pt x="682828" y="371792"/>
                </a:lnTo>
                <a:lnTo>
                  <a:pt x="668705" y="376529"/>
                </a:lnTo>
                <a:lnTo>
                  <a:pt x="646112" y="378942"/>
                </a:lnTo>
                <a:lnTo>
                  <a:pt x="643864" y="379501"/>
                </a:lnTo>
                <a:lnTo>
                  <a:pt x="642734" y="385127"/>
                </a:lnTo>
                <a:lnTo>
                  <a:pt x="642734" y="393534"/>
                </a:lnTo>
                <a:lnTo>
                  <a:pt x="644982" y="399161"/>
                </a:lnTo>
                <a:lnTo>
                  <a:pt x="647230" y="399161"/>
                </a:lnTo>
                <a:lnTo>
                  <a:pt x="673696" y="398729"/>
                </a:lnTo>
                <a:lnTo>
                  <a:pt x="722604" y="396786"/>
                </a:lnTo>
                <a:lnTo>
                  <a:pt x="747801" y="396354"/>
                </a:lnTo>
                <a:lnTo>
                  <a:pt x="770343" y="396786"/>
                </a:lnTo>
                <a:lnTo>
                  <a:pt x="814793" y="398729"/>
                </a:lnTo>
                <a:lnTo>
                  <a:pt x="840498" y="399161"/>
                </a:lnTo>
                <a:lnTo>
                  <a:pt x="842746" y="399161"/>
                </a:lnTo>
                <a:lnTo>
                  <a:pt x="843864" y="396354"/>
                </a:lnTo>
                <a:lnTo>
                  <a:pt x="844994" y="393534"/>
                </a:lnTo>
                <a:lnTo>
                  <a:pt x="844994" y="385127"/>
                </a:lnTo>
                <a:close/>
              </a:path>
              <a:path w="1347470" h="408305">
                <a:moveTo>
                  <a:pt x="1347266" y="14605"/>
                </a:moveTo>
                <a:lnTo>
                  <a:pt x="1345577" y="8991"/>
                </a:lnTo>
                <a:lnTo>
                  <a:pt x="1323886" y="9512"/>
                </a:lnTo>
                <a:lnTo>
                  <a:pt x="1286764" y="11823"/>
                </a:lnTo>
                <a:lnTo>
                  <a:pt x="1266926" y="12357"/>
                </a:lnTo>
                <a:lnTo>
                  <a:pt x="1248219" y="11823"/>
                </a:lnTo>
                <a:lnTo>
                  <a:pt x="1212494" y="9512"/>
                </a:lnTo>
                <a:lnTo>
                  <a:pt x="1189951" y="8991"/>
                </a:lnTo>
                <a:lnTo>
                  <a:pt x="1187704" y="15163"/>
                </a:lnTo>
                <a:lnTo>
                  <a:pt x="1187704" y="24142"/>
                </a:lnTo>
                <a:lnTo>
                  <a:pt x="1189405" y="29197"/>
                </a:lnTo>
                <a:lnTo>
                  <a:pt x="1222006" y="35306"/>
                </a:lnTo>
                <a:lnTo>
                  <a:pt x="1241018" y="44284"/>
                </a:lnTo>
                <a:lnTo>
                  <a:pt x="1251064" y="57785"/>
                </a:lnTo>
                <a:lnTo>
                  <a:pt x="1254010" y="76911"/>
                </a:lnTo>
                <a:lnTo>
                  <a:pt x="1254010" y="286880"/>
                </a:lnTo>
                <a:lnTo>
                  <a:pt x="996683" y="8991"/>
                </a:lnTo>
                <a:lnTo>
                  <a:pt x="980173" y="9423"/>
                </a:lnTo>
                <a:lnTo>
                  <a:pt x="954735" y="11353"/>
                </a:lnTo>
                <a:lnTo>
                  <a:pt x="941070" y="11798"/>
                </a:lnTo>
                <a:lnTo>
                  <a:pt x="928014" y="11353"/>
                </a:lnTo>
                <a:lnTo>
                  <a:pt x="898956" y="9423"/>
                </a:lnTo>
                <a:lnTo>
                  <a:pt x="881507" y="8991"/>
                </a:lnTo>
                <a:lnTo>
                  <a:pt x="879830" y="15163"/>
                </a:lnTo>
                <a:lnTo>
                  <a:pt x="879830" y="23583"/>
                </a:lnTo>
                <a:lnTo>
                  <a:pt x="881507" y="29197"/>
                </a:lnTo>
                <a:lnTo>
                  <a:pt x="883780" y="29197"/>
                </a:lnTo>
                <a:lnTo>
                  <a:pt x="914831" y="35852"/>
                </a:lnTo>
                <a:lnTo>
                  <a:pt x="933843" y="47015"/>
                </a:lnTo>
                <a:lnTo>
                  <a:pt x="943254" y="63461"/>
                </a:lnTo>
                <a:lnTo>
                  <a:pt x="945565" y="85890"/>
                </a:lnTo>
                <a:lnTo>
                  <a:pt x="936015" y="331787"/>
                </a:lnTo>
                <a:lnTo>
                  <a:pt x="933348" y="351002"/>
                </a:lnTo>
                <a:lnTo>
                  <a:pt x="924420" y="364629"/>
                </a:lnTo>
                <a:lnTo>
                  <a:pt x="906538" y="373634"/>
                </a:lnTo>
                <a:lnTo>
                  <a:pt x="874217" y="379514"/>
                </a:lnTo>
                <a:lnTo>
                  <a:pt x="871969" y="384556"/>
                </a:lnTo>
                <a:lnTo>
                  <a:pt x="871969" y="394106"/>
                </a:lnTo>
                <a:lnTo>
                  <a:pt x="874217" y="399161"/>
                </a:lnTo>
                <a:lnTo>
                  <a:pt x="894994" y="398716"/>
                </a:lnTo>
                <a:lnTo>
                  <a:pt x="930579" y="396786"/>
                </a:lnTo>
                <a:lnTo>
                  <a:pt x="950061" y="396341"/>
                </a:lnTo>
                <a:lnTo>
                  <a:pt x="969200" y="396786"/>
                </a:lnTo>
                <a:lnTo>
                  <a:pt x="1006627" y="398716"/>
                </a:lnTo>
                <a:lnTo>
                  <a:pt x="1029271" y="399161"/>
                </a:lnTo>
                <a:lnTo>
                  <a:pt x="1031532" y="393534"/>
                </a:lnTo>
                <a:lnTo>
                  <a:pt x="1031532" y="384556"/>
                </a:lnTo>
                <a:lnTo>
                  <a:pt x="1029830" y="379514"/>
                </a:lnTo>
                <a:lnTo>
                  <a:pt x="997178" y="373634"/>
                </a:lnTo>
                <a:lnTo>
                  <a:pt x="978712" y="364629"/>
                </a:lnTo>
                <a:lnTo>
                  <a:pt x="969518" y="351002"/>
                </a:lnTo>
                <a:lnTo>
                  <a:pt x="967473" y="331787"/>
                </a:lnTo>
                <a:lnTo>
                  <a:pt x="970851" y="102184"/>
                </a:lnTo>
                <a:lnTo>
                  <a:pt x="1252321" y="403085"/>
                </a:lnTo>
                <a:lnTo>
                  <a:pt x="1255115" y="405892"/>
                </a:lnTo>
                <a:lnTo>
                  <a:pt x="1259052" y="407581"/>
                </a:lnTo>
                <a:lnTo>
                  <a:pt x="1273098" y="407581"/>
                </a:lnTo>
                <a:lnTo>
                  <a:pt x="1277035" y="404761"/>
                </a:lnTo>
                <a:lnTo>
                  <a:pt x="1283220" y="76911"/>
                </a:lnTo>
                <a:lnTo>
                  <a:pt x="1285887" y="57785"/>
                </a:lnTo>
                <a:lnTo>
                  <a:pt x="1294879" y="44284"/>
                </a:lnTo>
                <a:lnTo>
                  <a:pt x="1312926" y="35306"/>
                </a:lnTo>
                <a:lnTo>
                  <a:pt x="1342771" y="29756"/>
                </a:lnTo>
                <a:lnTo>
                  <a:pt x="1345018" y="29197"/>
                </a:lnTo>
                <a:lnTo>
                  <a:pt x="1347266" y="24142"/>
                </a:lnTo>
                <a:lnTo>
                  <a:pt x="1347266" y="146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62688" y="1702220"/>
            <a:ext cx="2827655" cy="408305"/>
          </a:xfrm>
          <a:custGeom>
            <a:avLst/>
            <a:gdLst/>
            <a:ahLst/>
            <a:cxnLst/>
            <a:rect l="l" t="t" r="r" b="b"/>
            <a:pathLst>
              <a:path w="2827654" h="408304">
                <a:moveTo>
                  <a:pt x="443268" y="15163"/>
                </a:moveTo>
                <a:lnTo>
                  <a:pt x="441032" y="8991"/>
                </a:lnTo>
                <a:lnTo>
                  <a:pt x="419658" y="9423"/>
                </a:lnTo>
                <a:lnTo>
                  <a:pt x="386473" y="11353"/>
                </a:lnTo>
                <a:lnTo>
                  <a:pt x="367982" y="11798"/>
                </a:lnTo>
                <a:lnTo>
                  <a:pt x="349097" y="11353"/>
                </a:lnTo>
                <a:lnTo>
                  <a:pt x="314896" y="9423"/>
                </a:lnTo>
                <a:lnTo>
                  <a:pt x="294386" y="8991"/>
                </a:lnTo>
                <a:lnTo>
                  <a:pt x="292138" y="15163"/>
                </a:lnTo>
                <a:lnTo>
                  <a:pt x="292138" y="23583"/>
                </a:lnTo>
                <a:lnTo>
                  <a:pt x="294386" y="29197"/>
                </a:lnTo>
                <a:lnTo>
                  <a:pt x="296633" y="29197"/>
                </a:lnTo>
                <a:lnTo>
                  <a:pt x="325983" y="34836"/>
                </a:lnTo>
                <a:lnTo>
                  <a:pt x="343420" y="44005"/>
                </a:lnTo>
                <a:lnTo>
                  <a:pt x="351790" y="57696"/>
                </a:lnTo>
                <a:lnTo>
                  <a:pt x="353949" y="76911"/>
                </a:lnTo>
                <a:lnTo>
                  <a:pt x="353949" y="247586"/>
                </a:lnTo>
                <a:lnTo>
                  <a:pt x="347179" y="303517"/>
                </a:lnTo>
                <a:lnTo>
                  <a:pt x="327190" y="343928"/>
                </a:lnTo>
                <a:lnTo>
                  <a:pt x="294449" y="368452"/>
                </a:lnTo>
                <a:lnTo>
                  <a:pt x="249440" y="376707"/>
                </a:lnTo>
                <a:lnTo>
                  <a:pt x="203962" y="370370"/>
                </a:lnTo>
                <a:lnTo>
                  <a:pt x="171272" y="349618"/>
                </a:lnTo>
                <a:lnTo>
                  <a:pt x="151549" y="311810"/>
                </a:lnTo>
                <a:lnTo>
                  <a:pt x="144932" y="254317"/>
                </a:lnTo>
                <a:lnTo>
                  <a:pt x="144932" y="76911"/>
                </a:lnTo>
                <a:lnTo>
                  <a:pt x="146837" y="57696"/>
                </a:lnTo>
                <a:lnTo>
                  <a:pt x="154698" y="44005"/>
                </a:lnTo>
                <a:lnTo>
                  <a:pt x="171729" y="34836"/>
                </a:lnTo>
                <a:lnTo>
                  <a:pt x="201129" y="29197"/>
                </a:lnTo>
                <a:lnTo>
                  <a:pt x="203365" y="29197"/>
                </a:lnTo>
                <a:lnTo>
                  <a:pt x="205625" y="23583"/>
                </a:lnTo>
                <a:lnTo>
                  <a:pt x="205625" y="15163"/>
                </a:lnTo>
                <a:lnTo>
                  <a:pt x="203365" y="8991"/>
                </a:lnTo>
                <a:lnTo>
                  <a:pt x="175018" y="9423"/>
                </a:lnTo>
                <a:lnTo>
                  <a:pt x="127647" y="11353"/>
                </a:lnTo>
                <a:lnTo>
                  <a:pt x="102806" y="11798"/>
                </a:lnTo>
                <a:lnTo>
                  <a:pt x="77965" y="11353"/>
                </a:lnTo>
                <a:lnTo>
                  <a:pt x="30594" y="9423"/>
                </a:lnTo>
                <a:lnTo>
                  <a:pt x="2235" y="8991"/>
                </a:lnTo>
                <a:lnTo>
                  <a:pt x="0" y="15163"/>
                </a:lnTo>
                <a:lnTo>
                  <a:pt x="0" y="23583"/>
                </a:lnTo>
                <a:lnTo>
                  <a:pt x="2235" y="29197"/>
                </a:lnTo>
                <a:lnTo>
                  <a:pt x="4483" y="29197"/>
                </a:lnTo>
                <a:lnTo>
                  <a:pt x="33883" y="34836"/>
                </a:lnTo>
                <a:lnTo>
                  <a:pt x="50901" y="44005"/>
                </a:lnTo>
                <a:lnTo>
                  <a:pt x="58762" y="57696"/>
                </a:lnTo>
                <a:lnTo>
                  <a:pt x="60667" y="76911"/>
                </a:lnTo>
                <a:lnTo>
                  <a:pt x="60667" y="248716"/>
                </a:lnTo>
                <a:lnTo>
                  <a:pt x="65532" y="295021"/>
                </a:lnTo>
                <a:lnTo>
                  <a:pt x="80149" y="334213"/>
                </a:lnTo>
                <a:lnTo>
                  <a:pt x="104495" y="365683"/>
                </a:lnTo>
                <a:lnTo>
                  <a:pt x="138582" y="388886"/>
                </a:lnTo>
                <a:lnTo>
                  <a:pt x="182397" y="403237"/>
                </a:lnTo>
                <a:lnTo>
                  <a:pt x="235966" y="408139"/>
                </a:lnTo>
                <a:lnTo>
                  <a:pt x="289712" y="400227"/>
                </a:lnTo>
                <a:lnTo>
                  <a:pt x="330619" y="378180"/>
                </a:lnTo>
                <a:lnTo>
                  <a:pt x="359206" y="344601"/>
                </a:lnTo>
                <a:lnTo>
                  <a:pt x="375983" y="302082"/>
                </a:lnTo>
                <a:lnTo>
                  <a:pt x="381469" y="253199"/>
                </a:lnTo>
                <a:lnTo>
                  <a:pt x="381469" y="76911"/>
                </a:lnTo>
                <a:lnTo>
                  <a:pt x="383552" y="57226"/>
                </a:lnTo>
                <a:lnTo>
                  <a:pt x="391795" y="43586"/>
                </a:lnTo>
                <a:lnTo>
                  <a:pt x="409206" y="34683"/>
                </a:lnTo>
                <a:lnTo>
                  <a:pt x="438785" y="29197"/>
                </a:lnTo>
                <a:lnTo>
                  <a:pt x="441032" y="29197"/>
                </a:lnTo>
                <a:lnTo>
                  <a:pt x="443268" y="23583"/>
                </a:lnTo>
                <a:lnTo>
                  <a:pt x="443268" y="15163"/>
                </a:lnTo>
                <a:close/>
              </a:path>
              <a:path w="2827654" h="408304">
                <a:moveTo>
                  <a:pt x="947229" y="14605"/>
                </a:moveTo>
                <a:lnTo>
                  <a:pt x="945553" y="8991"/>
                </a:lnTo>
                <a:lnTo>
                  <a:pt x="923861" y="9512"/>
                </a:lnTo>
                <a:lnTo>
                  <a:pt x="886726" y="11823"/>
                </a:lnTo>
                <a:lnTo>
                  <a:pt x="866902" y="12357"/>
                </a:lnTo>
                <a:lnTo>
                  <a:pt x="848182" y="11823"/>
                </a:lnTo>
                <a:lnTo>
                  <a:pt x="812457" y="9512"/>
                </a:lnTo>
                <a:lnTo>
                  <a:pt x="789927" y="8991"/>
                </a:lnTo>
                <a:lnTo>
                  <a:pt x="787666" y="15163"/>
                </a:lnTo>
                <a:lnTo>
                  <a:pt x="787666" y="24155"/>
                </a:lnTo>
                <a:lnTo>
                  <a:pt x="789368" y="29197"/>
                </a:lnTo>
                <a:lnTo>
                  <a:pt x="821969" y="35318"/>
                </a:lnTo>
                <a:lnTo>
                  <a:pt x="840981" y="44284"/>
                </a:lnTo>
                <a:lnTo>
                  <a:pt x="851039" y="57785"/>
                </a:lnTo>
                <a:lnTo>
                  <a:pt x="853973" y="76911"/>
                </a:lnTo>
                <a:lnTo>
                  <a:pt x="853973" y="286880"/>
                </a:lnTo>
                <a:lnTo>
                  <a:pt x="596658" y="8991"/>
                </a:lnTo>
                <a:lnTo>
                  <a:pt x="580136" y="9436"/>
                </a:lnTo>
                <a:lnTo>
                  <a:pt x="554697" y="11353"/>
                </a:lnTo>
                <a:lnTo>
                  <a:pt x="541032" y="11798"/>
                </a:lnTo>
                <a:lnTo>
                  <a:pt x="527977" y="11353"/>
                </a:lnTo>
                <a:lnTo>
                  <a:pt x="498932" y="9436"/>
                </a:lnTo>
                <a:lnTo>
                  <a:pt x="481469" y="8991"/>
                </a:lnTo>
                <a:lnTo>
                  <a:pt x="479793" y="15163"/>
                </a:lnTo>
                <a:lnTo>
                  <a:pt x="479793" y="23583"/>
                </a:lnTo>
                <a:lnTo>
                  <a:pt x="481469" y="29197"/>
                </a:lnTo>
                <a:lnTo>
                  <a:pt x="483743" y="29197"/>
                </a:lnTo>
                <a:lnTo>
                  <a:pt x="514807" y="35852"/>
                </a:lnTo>
                <a:lnTo>
                  <a:pt x="533806" y="47028"/>
                </a:lnTo>
                <a:lnTo>
                  <a:pt x="543229" y="63461"/>
                </a:lnTo>
                <a:lnTo>
                  <a:pt x="545528" y="85902"/>
                </a:lnTo>
                <a:lnTo>
                  <a:pt x="535978" y="331800"/>
                </a:lnTo>
                <a:lnTo>
                  <a:pt x="533311" y="351002"/>
                </a:lnTo>
                <a:lnTo>
                  <a:pt x="524395" y="364629"/>
                </a:lnTo>
                <a:lnTo>
                  <a:pt x="506514" y="373634"/>
                </a:lnTo>
                <a:lnTo>
                  <a:pt x="474179" y="379501"/>
                </a:lnTo>
                <a:lnTo>
                  <a:pt x="471932" y="384568"/>
                </a:lnTo>
                <a:lnTo>
                  <a:pt x="471932" y="394106"/>
                </a:lnTo>
                <a:lnTo>
                  <a:pt x="474179" y="399161"/>
                </a:lnTo>
                <a:lnTo>
                  <a:pt x="494957" y="398729"/>
                </a:lnTo>
                <a:lnTo>
                  <a:pt x="530542" y="396786"/>
                </a:lnTo>
                <a:lnTo>
                  <a:pt x="550024" y="396354"/>
                </a:lnTo>
                <a:lnTo>
                  <a:pt x="569163" y="396786"/>
                </a:lnTo>
                <a:lnTo>
                  <a:pt x="606590" y="398729"/>
                </a:lnTo>
                <a:lnTo>
                  <a:pt x="629246" y="399161"/>
                </a:lnTo>
                <a:lnTo>
                  <a:pt x="631494" y="393547"/>
                </a:lnTo>
                <a:lnTo>
                  <a:pt x="631494" y="384568"/>
                </a:lnTo>
                <a:lnTo>
                  <a:pt x="629793" y="379501"/>
                </a:lnTo>
                <a:lnTo>
                  <a:pt x="597154" y="373634"/>
                </a:lnTo>
                <a:lnTo>
                  <a:pt x="578675" y="364629"/>
                </a:lnTo>
                <a:lnTo>
                  <a:pt x="569480" y="351002"/>
                </a:lnTo>
                <a:lnTo>
                  <a:pt x="567436" y="331800"/>
                </a:lnTo>
                <a:lnTo>
                  <a:pt x="570814" y="102184"/>
                </a:lnTo>
                <a:lnTo>
                  <a:pt x="852297" y="403085"/>
                </a:lnTo>
                <a:lnTo>
                  <a:pt x="855091" y="405904"/>
                </a:lnTo>
                <a:lnTo>
                  <a:pt x="859015" y="407581"/>
                </a:lnTo>
                <a:lnTo>
                  <a:pt x="873074" y="407581"/>
                </a:lnTo>
                <a:lnTo>
                  <a:pt x="876998" y="404774"/>
                </a:lnTo>
                <a:lnTo>
                  <a:pt x="883183" y="76911"/>
                </a:lnTo>
                <a:lnTo>
                  <a:pt x="885850" y="57785"/>
                </a:lnTo>
                <a:lnTo>
                  <a:pt x="894842" y="44284"/>
                </a:lnTo>
                <a:lnTo>
                  <a:pt x="912888" y="35318"/>
                </a:lnTo>
                <a:lnTo>
                  <a:pt x="942733" y="29756"/>
                </a:lnTo>
                <a:lnTo>
                  <a:pt x="944981" y="29197"/>
                </a:lnTo>
                <a:lnTo>
                  <a:pt x="947229" y="24155"/>
                </a:lnTo>
                <a:lnTo>
                  <a:pt x="947229" y="14605"/>
                </a:lnTo>
                <a:close/>
              </a:path>
              <a:path w="2827654" h="408304">
                <a:moveTo>
                  <a:pt x="1192758" y="15163"/>
                </a:moveTo>
                <a:lnTo>
                  <a:pt x="1191082" y="8991"/>
                </a:lnTo>
                <a:lnTo>
                  <a:pt x="1162253" y="9423"/>
                </a:lnTo>
                <a:lnTo>
                  <a:pt x="1115263" y="11353"/>
                </a:lnTo>
                <a:lnTo>
                  <a:pt x="1090498" y="11798"/>
                </a:lnTo>
                <a:lnTo>
                  <a:pt x="1065657" y="11353"/>
                </a:lnTo>
                <a:lnTo>
                  <a:pt x="1018057" y="9423"/>
                </a:lnTo>
                <a:lnTo>
                  <a:pt x="989393" y="8991"/>
                </a:lnTo>
                <a:lnTo>
                  <a:pt x="987132" y="15163"/>
                </a:lnTo>
                <a:lnTo>
                  <a:pt x="987132" y="23583"/>
                </a:lnTo>
                <a:lnTo>
                  <a:pt x="989393" y="29197"/>
                </a:lnTo>
                <a:lnTo>
                  <a:pt x="991616" y="29197"/>
                </a:lnTo>
                <a:lnTo>
                  <a:pt x="1021029" y="34836"/>
                </a:lnTo>
                <a:lnTo>
                  <a:pt x="1038047" y="44005"/>
                </a:lnTo>
                <a:lnTo>
                  <a:pt x="1045908" y="57696"/>
                </a:lnTo>
                <a:lnTo>
                  <a:pt x="1047813" y="76911"/>
                </a:lnTo>
                <a:lnTo>
                  <a:pt x="1047813" y="331800"/>
                </a:lnTo>
                <a:lnTo>
                  <a:pt x="1045908" y="351002"/>
                </a:lnTo>
                <a:lnTo>
                  <a:pt x="1038047" y="364629"/>
                </a:lnTo>
                <a:lnTo>
                  <a:pt x="1021029" y="373634"/>
                </a:lnTo>
                <a:lnTo>
                  <a:pt x="991616" y="378955"/>
                </a:lnTo>
                <a:lnTo>
                  <a:pt x="989393" y="379514"/>
                </a:lnTo>
                <a:lnTo>
                  <a:pt x="987132" y="385127"/>
                </a:lnTo>
                <a:lnTo>
                  <a:pt x="987132" y="393547"/>
                </a:lnTo>
                <a:lnTo>
                  <a:pt x="989393" y="399161"/>
                </a:lnTo>
                <a:lnTo>
                  <a:pt x="1018057" y="398729"/>
                </a:lnTo>
                <a:lnTo>
                  <a:pt x="1065657" y="396798"/>
                </a:lnTo>
                <a:lnTo>
                  <a:pt x="1090498" y="396354"/>
                </a:lnTo>
                <a:lnTo>
                  <a:pt x="1115263" y="396798"/>
                </a:lnTo>
                <a:lnTo>
                  <a:pt x="1162253" y="398729"/>
                </a:lnTo>
                <a:lnTo>
                  <a:pt x="1188262" y="399161"/>
                </a:lnTo>
                <a:lnTo>
                  <a:pt x="1191082" y="399161"/>
                </a:lnTo>
                <a:lnTo>
                  <a:pt x="1192758" y="393547"/>
                </a:lnTo>
                <a:lnTo>
                  <a:pt x="1192758" y="385127"/>
                </a:lnTo>
                <a:lnTo>
                  <a:pt x="1191082" y="379514"/>
                </a:lnTo>
                <a:lnTo>
                  <a:pt x="1159192" y="373634"/>
                </a:lnTo>
                <a:lnTo>
                  <a:pt x="1142326" y="364629"/>
                </a:lnTo>
                <a:lnTo>
                  <a:pt x="1134541" y="351002"/>
                </a:lnTo>
                <a:lnTo>
                  <a:pt x="1132649" y="331800"/>
                </a:lnTo>
                <a:lnTo>
                  <a:pt x="1132649" y="76911"/>
                </a:lnTo>
                <a:lnTo>
                  <a:pt x="1134541" y="57696"/>
                </a:lnTo>
                <a:lnTo>
                  <a:pt x="1142326" y="44005"/>
                </a:lnTo>
                <a:lnTo>
                  <a:pt x="1159192" y="34836"/>
                </a:lnTo>
                <a:lnTo>
                  <a:pt x="1188262" y="29197"/>
                </a:lnTo>
                <a:lnTo>
                  <a:pt x="1191082" y="29197"/>
                </a:lnTo>
                <a:lnTo>
                  <a:pt x="1192758" y="23583"/>
                </a:lnTo>
                <a:lnTo>
                  <a:pt x="1192758" y="15163"/>
                </a:lnTo>
                <a:close/>
              </a:path>
              <a:path w="2827654" h="408304">
                <a:moveTo>
                  <a:pt x="1677619" y="14046"/>
                </a:moveTo>
                <a:lnTo>
                  <a:pt x="1675358" y="8991"/>
                </a:lnTo>
                <a:lnTo>
                  <a:pt x="1655914" y="9423"/>
                </a:lnTo>
                <a:lnTo>
                  <a:pt x="1625638" y="11353"/>
                </a:lnTo>
                <a:lnTo>
                  <a:pt x="1608505" y="11798"/>
                </a:lnTo>
                <a:lnTo>
                  <a:pt x="1588566" y="11353"/>
                </a:lnTo>
                <a:lnTo>
                  <a:pt x="1555648" y="9423"/>
                </a:lnTo>
                <a:lnTo>
                  <a:pt x="1533232" y="8991"/>
                </a:lnTo>
                <a:lnTo>
                  <a:pt x="1530972" y="15163"/>
                </a:lnTo>
                <a:lnTo>
                  <a:pt x="1531543" y="19100"/>
                </a:lnTo>
                <a:lnTo>
                  <a:pt x="1531543" y="23583"/>
                </a:lnTo>
                <a:lnTo>
                  <a:pt x="1532661" y="29197"/>
                </a:lnTo>
                <a:lnTo>
                  <a:pt x="1534922" y="29197"/>
                </a:lnTo>
                <a:lnTo>
                  <a:pt x="1557439" y="32410"/>
                </a:lnTo>
                <a:lnTo>
                  <a:pt x="1571421" y="38468"/>
                </a:lnTo>
                <a:lnTo>
                  <a:pt x="1578673" y="47040"/>
                </a:lnTo>
                <a:lnTo>
                  <a:pt x="1580972" y="57835"/>
                </a:lnTo>
                <a:lnTo>
                  <a:pt x="1580400" y="63677"/>
                </a:lnTo>
                <a:lnTo>
                  <a:pt x="1578940" y="70535"/>
                </a:lnTo>
                <a:lnTo>
                  <a:pt x="1576946" y="77482"/>
                </a:lnTo>
                <a:lnTo>
                  <a:pt x="1574800" y="83654"/>
                </a:lnTo>
                <a:lnTo>
                  <a:pt x="1480972" y="302602"/>
                </a:lnTo>
                <a:lnTo>
                  <a:pt x="1387703" y="69621"/>
                </a:lnTo>
                <a:lnTo>
                  <a:pt x="1384338" y="59512"/>
                </a:lnTo>
                <a:lnTo>
                  <a:pt x="1384338" y="52781"/>
                </a:lnTo>
                <a:lnTo>
                  <a:pt x="1386725" y="43408"/>
                </a:lnTo>
                <a:lnTo>
                  <a:pt x="1394104" y="36360"/>
                </a:lnTo>
                <a:lnTo>
                  <a:pt x="1408125" y="31623"/>
                </a:lnTo>
                <a:lnTo>
                  <a:pt x="1430401" y="29197"/>
                </a:lnTo>
                <a:lnTo>
                  <a:pt x="1433220" y="29197"/>
                </a:lnTo>
                <a:lnTo>
                  <a:pt x="1433779" y="23583"/>
                </a:lnTo>
                <a:lnTo>
                  <a:pt x="1433779" y="15163"/>
                </a:lnTo>
                <a:lnTo>
                  <a:pt x="1432090" y="8991"/>
                </a:lnTo>
                <a:lnTo>
                  <a:pt x="1403654" y="9423"/>
                </a:lnTo>
                <a:lnTo>
                  <a:pt x="1355902" y="11353"/>
                </a:lnTo>
                <a:lnTo>
                  <a:pt x="1330972" y="11798"/>
                </a:lnTo>
                <a:lnTo>
                  <a:pt x="1307973" y="11353"/>
                </a:lnTo>
                <a:lnTo>
                  <a:pt x="1265161" y="9423"/>
                </a:lnTo>
                <a:lnTo>
                  <a:pt x="1237703" y="8991"/>
                </a:lnTo>
                <a:lnTo>
                  <a:pt x="1235456" y="15163"/>
                </a:lnTo>
                <a:lnTo>
                  <a:pt x="1235456" y="23583"/>
                </a:lnTo>
                <a:lnTo>
                  <a:pt x="1238821" y="29197"/>
                </a:lnTo>
                <a:lnTo>
                  <a:pt x="1241082" y="29197"/>
                </a:lnTo>
                <a:lnTo>
                  <a:pt x="1267015" y="34429"/>
                </a:lnTo>
                <a:lnTo>
                  <a:pt x="1284198" y="44081"/>
                </a:lnTo>
                <a:lnTo>
                  <a:pt x="1296543" y="60464"/>
                </a:lnTo>
                <a:lnTo>
                  <a:pt x="1307934" y="85902"/>
                </a:lnTo>
                <a:lnTo>
                  <a:pt x="1437716" y="403656"/>
                </a:lnTo>
                <a:lnTo>
                  <a:pt x="1438846" y="405904"/>
                </a:lnTo>
                <a:lnTo>
                  <a:pt x="1443888" y="408139"/>
                </a:lnTo>
                <a:lnTo>
                  <a:pt x="1456829" y="408139"/>
                </a:lnTo>
                <a:lnTo>
                  <a:pt x="1461325" y="406463"/>
                </a:lnTo>
                <a:lnTo>
                  <a:pt x="1462430" y="403656"/>
                </a:lnTo>
                <a:lnTo>
                  <a:pt x="1607375" y="85902"/>
                </a:lnTo>
                <a:lnTo>
                  <a:pt x="1619123" y="62115"/>
                </a:lnTo>
                <a:lnTo>
                  <a:pt x="1631823" y="45135"/>
                </a:lnTo>
                <a:lnTo>
                  <a:pt x="1648307" y="34353"/>
                </a:lnTo>
                <a:lnTo>
                  <a:pt x="1671434" y="29197"/>
                </a:lnTo>
                <a:lnTo>
                  <a:pt x="1674799" y="29197"/>
                </a:lnTo>
                <a:lnTo>
                  <a:pt x="1677060" y="22466"/>
                </a:lnTo>
                <a:lnTo>
                  <a:pt x="1677619" y="18529"/>
                </a:lnTo>
                <a:lnTo>
                  <a:pt x="1677619" y="14046"/>
                </a:lnTo>
                <a:close/>
              </a:path>
              <a:path w="2827654" h="408304">
                <a:moveTo>
                  <a:pt x="2064715" y="283514"/>
                </a:moveTo>
                <a:lnTo>
                  <a:pt x="2057412" y="279577"/>
                </a:lnTo>
                <a:lnTo>
                  <a:pt x="2046744" y="279577"/>
                </a:lnTo>
                <a:lnTo>
                  <a:pt x="2043925" y="280149"/>
                </a:lnTo>
                <a:lnTo>
                  <a:pt x="2043353" y="281825"/>
                </a:lnTo>
                <a:lnTo>
                  <a:pt x="2025662" y="317919"/>
                </a:lnTo>
                <a:lnTo>
                  <a:pt x="1998700" y="346951"/>
                </a:lnTo>
                <a:lnTo>
                  <a:pt x="1964994" y="366306"/>
                </a:lnTo>
                <a:lnTo>
                  <a:pt x="1927072" y="373341"/>
                </a:lnTo>
                <a:lnTo>
                  <a:pt x="1882127" y="373341"/>
                </a:lnTo>
                <a:lnTo>
                  <a:pt x="1870862" y="372033"/>
                </a:lnTo>
                <a:lnTo>
                  <a:pt x="1860346" y="367093"/>
                </a:lnTo>
                <a:lnTo>
                  <a:pt x="1852561" y="356997"/>
                </a:lnTo>
                <a:lnTo>
                  <a:pt x="1849526" y="340207"/>
                </a:lnTo>
                <a:lnTo>
                  <a:pt x="1849526" y="211645"/>
                </a:lnTo>
                <a:lnTo>
                  <a:pt x="1894471" y="211645"/>
                </a:lnTo>
                <a:lnTo>
                  <a:pt x="1917115" y="214909"/>
                </a:lnTo>
                <a:lnTo>
                  <a:pt x="1934438" y="225475"/>
                </a:lnTo>
                <a:lnTo>
                  <a:pt x="1946389" y="244576"/>
                </a:lnTo>
                <a:lnTo>
                  <a:pt x="1953475" y="275653"/>
                </a:lnTo>
                <a:lnTo>
                  <a:pt x="1959102" y="277901"/>
                </a:lnTo>
                <a:lnTo>
                  <a:pt x="1967522" y="277901"/>
                </a:lnTo>
                <a:lnTo>
                  <a:pt x="1973148" y="275653"/>
                </a:lnTo>
                <a:lnTo>
                  <a:pt x="1972703" y="254050"/>
                </a:lnTo>
                <a:lnTo>
                  <a:pt x="1970773" y="219964"/>
                </a:lnTo>
                <a:lnTo>
                  <a:pt x="1970328" y="201549"/>
                </a:lnTo>
                <a:lnTo>
                  <a:pt x="1970773" y="182968"/>
                </a:lnTo>
                <a:lnTo>
                  <a:pt x="1972703" y="148107"/>
                </a:lnTo>
                <a:lnTo>
                  <a:pt x="1973148" y="125755"/>
                </a:lnTo>
                <a:lnTo>
                  <a:pt x="1967522" y="124079"/>
                </a:lnTo>
                <a:lnTo>
                  <a:pt x="1959102" y="124079"/>
                </a:lnTo>
                <a:lnTo>
                  <a:pt x="1953475" y="125755"/>
                </a:lnTo>
                <a:lnTo>
                  <a:pt x="1946389" y="157137"/>
                </a:lnTo>
                <a:lnTo>
                  <a:pt x="1934438" y="175653"/>
                </a:lnTo>
                <a:lnTo>
                  <a:pt x="1917115" y="185648"/>
                </a:lnTo>
                <a:lnTo>
                  <a:pt x="1894471" y="188633"/>
                </a:lnTo>
                <a:lnTo>
                  <a:pt x="1849526" y="188633"/>
                </a:lnTo>
                <a:lnTo>
                  <a:pt x="1849526" y="68491"/>
                </a:lnTo>
                <a:lnTo>
                  <a:pt x="1852561" y="51625"/>
                </a:lnTo>
                <a:lnTo>
                  <a:pt x="1860346" y="41338"/>
                </a:lnTo>
                <a:lnTo>
                  <a:pt x="1870862" y="36207"/>
                </a:lnTo>
                <a:lnTo>
                  <a:pt x="1882127" y="34810"/>
                </a:lnTo>
                <a:lnTo>
                  <a:pt x="1927072" y="34810"/>
                </a:lnTo>
                <a:lnTo>
                  <a:pt x="1960702" y="40678"/>
                </a:lnTo>
                <a:lnTo>
                  <a:pt x="1988375" y="57340"/>
                </a:lnTo>
                <a:lnTo>
                  <a:pt x="2009000" y="83362"/>
                </a:lnTo>
                <a:lnTo>
                  <a:pt x="2022017" y="119024"/>
                </a:lnTo>
                <a:lnTo>
                  <a:pt x="2025383" y="121272"/>
                </a:lnTo>
                <a:lnTo>
                  <a:pt x="2037181" y="121272"/>
                </a:lnTo>
                <a:lnTo>
                  <a:pt x="2042795" y="117894"/>
                </a:lnTo>
                <a:lnTo>
                  <a:pt x="2038350" y="88252"/>
                </a:lnTo>
                <a:lnTo>
                  <a:pt x="2035149" y="61061"/>
                </a:lnTo>
                <a:lnTo>
                  <a:pt x="2032685" y="34074"/>
                </a:lnTo>
                <a:lnTo>
                  <a:pt x="2031009" y="8991"/>
                </a:lnTo>
                <a:lnTo>
                  <a:pt x="1995944" y="9906"/>
                </a:lnTo>
                <a:lnTo>
                  <a:pt x="1951088" y="10807"/>
                </a:lnTo>
                <a:lnTo>
                  <a:pt x="1906016" y="11518"/>
                </a:lnTo>
                <a:lnTo>
                  <a:pt x="1870316" y="11798"/>
                </a:lnTo>
                <a:lnTo>
                  <a:pt x="1834464" y="11518"/>
                </a:lnTo>
                <a:lnTo>
                  <a:pt x="1789074" y="10807"/>
                </a:lnTo>
                <a:lnTo>
                  <a:pt x="1706829" y="8991"/>
                </a:lnTo>
                <a:lnTo>
                  <a:pt x="1704594" y="15163"/>
                </a:lnTo>
                <a:lnTo>
                  <a:pt x="1704594" y="23583"/>
                </a:lnTo>
                <a:lnTo>
                  <a:pt x="1706829" y="29197"/>
                </a:lnTo>
                <a:lnTo>
                  <a:pt x="1709089" y="29197"/>
                </a:lnTo>
                <a:lnTo>
                  <a:pt x="1738249" y="34836"/>
                </a:lnTo>
                <a:lnTo>
                  <a:pt x="1755292" y="44005"/>
                </a:lnTo>
                <a:lnTo>
                  <a:pt x="1763280" y="57696"/>
                </a:lnTo>
                <a:lnTo>
                  <a:pt x="1765261" y="76911"/>
                </a:lnTo>
                <a:lnTo>
                  <a:pt x="1765261" y="331800"/>
                </a:lnTo>
                <a:lnTo>
                  <a:pt x="1763280" y="351002"/>
                </a:lnTo>
                <a:lnTo>
                  <a:pt x="1755292" y="364629"/>
                </a:lnTo>
                <a:lnTo>
                  <a:pt x="1738249" y="373634"/>
                </a:lnTo>
                <a:lnTo>
                  <a:pt x="1709089" y="378955"/>
                </a:lnTo>
                <a:lnTo>
                  <a:pt x="1706829" y="379514"/>
                </a:lnTo>
                <a:lnTo>
                  <a:pt x="1704594" y="385127"/>
                </a:lnTo>
                <a:lnTo>
                  <a:pt x="1704594" y="393547"/>
                </a:lnTo>
                <a:lnTo>
                  <a:pt x="1706829" y="399161"/>
                </a:lnTo>
                <a:lnTo>
                  <a:pt x="1744865" y="398246"/>
                </a:lnTo>
                <a:lnTo>
                  <a:pt x="1791881" y="397332"/>
                </a:lnTo>
                <a:lnTo>
                  <a:pt x="1839201" y="396633"/>
                </a:lnTo>
                <a:lnTo>
                  <a:pt x="1875942" y="396354"/>
                </a:lnTo>
                <a:lnTo>
                  <a:pt x="1911985" y="396633"/>
                </a:lnTo>
                <a:lnTo>
                  <a:pt x="1957819" y="397332"/>
                </a:lnTo>
                <a:lnTo>
                  <a:pt x="2003450" y="398246"/>
                </a:lnTo>
                <a:lnTo>
                  <a:pt x="2038870" y="399161"/>
                </a:lnTo>
                <a:lnTo>
                  <a:pt x="2044001" y="371678"/>
                </a:lnTo>
                <a:lnTo>
                  <a:pt x="2049970" y="342671"/>
                </a:lnTo>
                <a:lnTo>
                  <a:pt x="2056561" y="313982"/>
                </a:lnTo>
                <a:lnTo>
                  <a:pt x="2064715" y="283514"/>
                </a:lnTo>
                <a:close/>
              </a:path>
              <a:path w="2827654" h="408304">
                <a:moveTo>
                  <a:pt x="2527655" y="385127"/>
                </a:moveTo>
                <a:lnTo>
                  <a:pt x="2526525" y="379501"/>
                </a:lnTo>
                <a:lnTo>
                  <a:pt x="2524290" y="378955"/>
                </a:lnTo>
                <a:lnTo>
                  <a:pt x="2497620" y="374002"/>
                </a:lnTo>
                <a:lnTo>
                  <a:pt x="2479052" y="365836"/>
                </a:lnTo>
                <a:lnTo>
                  <a:pt x="2465971" y="354393"/>
                </a:lnTo>
                <a:lnTo>
                  <a:pt x="2455735" y="339648"/>
                </a:lnTo>
                <a:lnTo>
                  <a:pt x="2380716" y="221195"/>
                </a:lnTo>
                <a:lnTo>
                  <a:pt x="2371471" y="206603"/>
                </a:lnTo>
                <a:lnTo>
                  <a:pt x="2385352" y="200418"/>
                </a:lnTo>
                <a:lnTo>
                  <a:pt x="2406980" y="190792"/>
                </a:lnTo>
                <a:lnTo>
                  <a:pt x="2433053" y="169405"/>
                </a:lnTo>
                <a:lnTo>
                  <a:pt x="2449131" y="142341"/>
                </a:lnTo>
                <a:lnTo>
                  <a:pt x="2454618" y="109486"/>
                </a:lnTo>
                <a:lnTo>
                  <a:pt x="2445524" y="69621"/>
                </a:lnTo>
                <a:lnTo>
                  <a:pt x="2417749" y="37757"/>
                </a:lnTo>
                <a:lnTo>
                  <a:pt x="2406129" y="32562"/>
                </a:lnTo>
                <a:lnTo>
                  <a:pt x="2370480" y="16637"/>
                </a:lnTo>
                <a:lnTo>
                  <a:pt x="2365857" y="16116"/>
                </a:lnTo>
                <a:lnTo>
                  <a:pt x="2365857" y="115087"/>
                </a:lnTo>
                <a:lnTo>
                  <a:pt x="2361349" y="153060"/>
                </a:lnTo>
                <a:lnTo>
                  <a:pt x="2347099" y="179654"/>
                </a:lnTo>
                <a:lnTo>
                  <a:pt x="2322004" y="195300"/>
                </a:lnTo>
                <a:lnTo>
                  <a:pt x="2284946" y="200418"/>
                </a:lnTo>
                <a:lnTo>
                  <a:pt x="2276322" y="200304"/>
                </a:lnTo>
                <a:lnTo>
                  <a:pt x="2268169" y="199936"/>
                </a:lnTo>
                <a:lnTo>
                  <a:pt x="2260536" y="199237"/>
                </a:lnTo>
                <a:lnTo>
                  <a:pt x="2253488" y="198170"/>
                </a:lnTo>
                <a:lnTo>
                  <a:pt x="2253488" y="71869"/>
                </a:lnTo>
                <a:lnTo>
                  <a:pt x="2254656" y="54356"/>
                </a:lnTo>
                <a:lnTo>
                  <a:pt x="2260295" y="42113"/>
                </a:lnTo>
                <a:lnTo>
                  <a:pt x="2273630" y="34925"/>
                </a:lnTo>
                <a:lnTo>
                  <a:pt x="2297874" y="32562"/>
                </a:lnTo>
                <a:lnTo>
                  <a:pt x="2328875" y="38036"/>
                </a:lnTo>
                <a:lnTo>
                  <a:pt x="2349982" y="54038"/>
                </a:lnTo>
                <a:lnTo>
                  <a:pt x="2362022" y="79933"/>
                </a:lnTo>
                <a:lnTo>
                  <a:pt x="2365857" y="115087"/>
                </a:lnTo>
                <a:lnTo>
                  <a:pt x="2365857" y="16116"/>
                </a:lnTo>
                <a:lnTo>
                  <a:pt x="2327694" y="11798"/>
                </a:lnTo>
                <a:lnTo>
                  <a:pt x="2302929" y="8991"/>
                </a:lnTo>
                <a:lnTo>
                  <a:pt x="2278049" y="9436"/>
                </a:lnTo>
                <a:lnTo>
                  <a:pt x="2236089" y="11353"/>
                </a:lnTo>
                <a:lnTo>
                  <a:pt x="2212479" y="11798"/>
                </a:lnTo>
                <a:lnTo>
                  <a:pt x="2187549" y="11353"/>
                </a:lnTo>
                <a:lnTo>
                  <a:pt x="2139797" y="9436"/>
                </a:lnTo>
                <a:lnTo>
                  <a:pt x="2113597" y="8991"/>
                </a:lnTo>
                <a:lnTo>
                  <a:pt x="2110790" y="8991"/>
                </a:lnTo>
                <a:lnTo>
                  <a:pt x="2109101" y="15163"/>
                </a:lnTo>
                <a:lnTo>
                  <a:pt x="2109101" y="23583"/>
                </a:lnTo>
                <a:lnTo>
                  <a:pt x="2110790" y="29197"/>
                </a:lnTo>
                <a:lnTo>
                  <a:pt x="2113597" y="29197"/>
                </a:lnTo>
                <a:lnTo>
                  <a:pt x="2142439" y="34836"/>
                </a:lnTo>
                <a:lnTo>
                  <a:pt x="2159317" y="44005"/>
                </a:lnTo>
                <a:lnTo>
                  <a:pt x="2167242" y="57696"/>
                </a:lnTo>
                <a:lnTo>
                  <a:pt x="2169223" y="76923"/>
                </a:lnTo>
                <a:lnTo>
                  <a:pt x="2169223" y="331800"/>
                </a:lnTo>
                <a:lnTo>
                  <a:pt x="2167242" y="351002"/>
                </a:lnTo>
                <a:lnTo>
                  <a:pt x="2159317" y="364642"/>
                </a:lnTo>
                <a:lnTo>
                  <a:pt x="2142439" y="373634"/>
                </a:lnTo>
                <a:lnTo>
                  <a:pt x="2113597" y="378955"/>
                </a:lnTo>
                <a:lnTo>
                  <a:pt x="2110790" y="379501"/>
                </a:lnTo>
                <a:lnTo>
                  <a:pt x="2109101" y="385127"/>
                </a:lnTo>
                <a:lnTo>
                  <a:pt x="2109101" y="393547"/>
                </a:lnTo>
                <a:lnTo>
                  <a:pt x="2110790" y="399161"/>
                </a:lnTo>
                <a:lnTo>
                  <a:pt x="2113597" y="399161"/>
                </a:lnTo>
                <a:lnTo>
                  <a:pt x="2139619" y="398729"/>
                </a:lnTo>
                <a:lnTo>
                  <a:pt x="2186597" y="396786"/>
                </a:lnTo>
                <a:lnTo>
                  <a:pt x="2211362" y="396354"/>
                </a:lnTo>
                <a:lnTo>
                  <a:pt x="2235847" y="396786"/>
                </a:lnTo>
                <a:lnTo>
                  <a:pt x="2281656" y="398729"/>
                </a:lnTo>
                <a:lnTo>
                  <a:pt x="2307425" y="399161"/>
                </a:lnTo>
                <a:lnTo>
                  <a:pt x="2309660" y="399161"/>
                </a:lnTo>
                <a:lnTo>
                  <a:pt x="2310790" y="396354"/>
                </a:lnTo>
                <a:lnTo>
                  <a:pt x="2311920" y="393547"/>
                </a:lnTo>
                <a:lnTo>
                  <a:pt x="2311920" y="385127"/>
                </a:lnTo>
                <a:lnTo>
                  <a:pt x="2309660" y="379501"/>
                </a:lnTo>
                <a:lnTo>
                  <a:pt x="2307425" y="378955"/>
                </a:lnTo>
                <a:lnTo>
                  <a:pt x="2278380" y="373634"/>
                </a:lnTo>
                <a:lnTo>
                  <a:pt x="2262124" y="364642"/>
                </a:lnTo>
                <a:lnTo>
                  <a:pt x="2255037" y="351002"/>
                </a:lnTo>
                <a:lnTo>
                  <a:pt x="2253488" y="331800"/>
                </a:lnTo>
                <a:lnTo>
                  <a:pt x="2253488" y="221195"/>
                </a:lnTo>
                <a:lnTo>
                  <a:pt x="2291067" y="227926"/>
                </a:lnTo>
                <a:lnTo>
                  <a:pt x="2316416" y="258254"/>
                </a:lnTo>
                <a:lnTo>
                  <a:pt x="2394496" y="399161"/>
                </a:lnTo>
                <a:lnTo>
                  <a:pt x="2408567" y="398729"/>
                </a:lnTo>
                <a:lnTo>
                  <a:pt x="2441117" y="396786"/>
                </a:lnTo>
                <a:lnTo>
                  <a:pt x="2455176" y="396354"/>
                </a:lnTo>
                <a:lnTo>
                  <a:pt x="2468156" y="396786"/>
                </a:lnTo>
                <a:lnTo>
                  <a:pt x="2505265" y="398729"/>
                </a:lnTo>
                <a:lnTo>
                  <a:pt x="2522029" y="399161"/>
                </a:lnTo>
                <a:lnTo>
                  <a:pt x="2524836" y="399161"/>
                </a:lnTo>
                <a:lnTo>
                  <a:pt x="2525966" y="396354"/>
                </a:lnTo>
                <a:lnTo>
                  <a:pt x="2527084" y="393547"/>
                </a:lnTo>
                <a:lnTo>
                  <a:pt x="2527655" y="389051"/>
                </a:lnTo>
                <a:lnTo>
                  <a:pt x="2527655" y="385127"/>
                </a:lnTo>
                <a:close/>
              </a:path>
              <a:path w="2827654" h="408304">
                <a:moveTo>
                  <a:pt x="2827109" y="283514"/>
                </a:moveTo>
                <a:lnTo>
                  <a:pt x="2816936" y="242354"/>
                </a:lnTo>
                <a:lnTo>
                  <a:pt x="2790685" y="209905"/>
                </a:lnTo>
                <a:lnTo>
                  <a:pt x="2754807" y="183400"/>
                </a:lnTo>
                <a:lnTo>
                  <a:pt x="2715704" y="160070"/>
                </a:lnTo>
                <a:lnTo>
                  <a:pt x="2679814" y="137134"/>
                </a:lnTo>
                <a:lnTo>
                  <a:pt x="2653576" y="111836"/>
                </a:lnTo>
                <a:lnTo>
                  <a:pt x="2643390" y="81407"/>
                </a:lnTo>
                <a:lnTo>
                  <a:pt x="2647772" y="57835"/>
                </a:lnTo>
                <a:lnTo>
                  <a:pt x="2660319" y="39370"/>
                </a:lnTo>
                <a:lnTo>
                  <a:pt x="2680144" y="27330"/>
                </a:lnTo>
                <a:lnTo>
                  <a:pt x="2706319" y="23025"/>
                </a:lnTo>
                <a:lnTo>
                  <a:pt x="2734703" y="28397"/>
                </a:lnTo>
                <a:lnTo>
                  <a:pt x="2757589" y="44564"/>
                </a:lnTo>
                <a:lnTo>
                  <a:pt x="2775216" y="71577"/>
                </a:lnTo>
                <a:lnTo>
                  <a:pt x="2787789" y="109474"/>
                </a:lnTo>
                <a:lnTo>
                  <a:pt x="2788348" y="112839"/>
                </a:lnTo>
                <a:lnTo>
                  <a:pt x="2793962" y="113969"/>
                </a:lnTo>
                <a:lnTo>
                  <a:pt x="2802407" y="113969"/>
                </a:lnTo>
                <a:lnTo>
                  <a:pt x="2808579" y="111721"/>
                </a:lnTo>
                <a:lnTo>
                  <a:pt x="2808020" y="109474"/>
                </a:lnTo>
                <a:lnTo>
                  <a:pt x="2805455" y="86309"/>
                </a:lnTo>
                <a:lnTo>
                  <a:pt x="2803525" y="63017"/>
                </a:lnTo>
                <a:lnTo>
                  <a:pt x="2802013" y="39535"/>
                </a:lnTo>
                <a:lnTo>
                  <a:pt x="2800705" y="15722"/>
                </a:lnTo>
                <a:lnTo>
                  <a:pt x="2774835" y="11379"/>
                </a:lnTo>
                <a:lnTo>
                  <a:pt x="2754223" y="6184"/>
                </a:lnTo>
                <a:lnTo>
                  <a:pt x="2733395" y="1828"/>
                </a:lnTo>
                <a:lnTo>
                  <a:pt x="2706890" y="0"/>
                </a:lnTo>
                <a:lnTo>
                  <a:pt x="2650591" y="9410"/>
                </a:lnTo>
                <a:lnTo>
                  <a:pt x="2608364" y="34810"/>
                </a:lnTo>
                <a:lnTo>
                  <a:pt x="2581821" y="72009"/>
                </a:lnTo>
                <a:lnTo>
                  <a:pt x="2572613" y="116776"/>
                </a:lnTo>
                <a:lnTo>
                  <a:pt x="2580563" y="153492"/>
                </a:lnTo>
                <a:lnTo>
                  <a:pt x="2601493" y="182905"/>
                </a:lnTo>
                <a:lnTo>
                  <a:pt x="2631097" y="207098"/>
                </a:lnTo>
                <a:lnTo>
                  <a:pt x="2665031" y="228142"/>
                </a:lnTo>
                <a:lnTo>
                  <a:pt x="2698966" y="248107"/>
                </a:lnTo>
                <a:lnTo>
                  <a:pt x="2728569" y="269062"/>
                </a:lnTo>
                <a:lnTo>
                  <a:pt x="2749512" y="293090"/>
                </a:lnTo>
                <a:lnTo>
                  <a:pt x="2757462" y="322249"/>
                </a:lnTo>
                <a:lnTo>
                  <a:pt x="2753652" y="348030"/>
                </a:lnTo>
                <a:lnTo>
                  <a:pt x="2741790" y="368071"/>
                </a:lnTo>
                <a:lnTo>
                  <a:pt x="2721178" y="381063"/>
                </a:lnTo>
                <a:lnTo>
                  <a:pt x="2691155" y="385699"/>
                </a:lnTo>
                <a:lnTo>
                  <a:pt x="2655646" y="378917"/>
                </a:lnTo>
                <a:lnTo>
                  <a:pt x="2625001" y="358889"/>
                </a:lnTo>
                <a:lnTo>
                  <a:pt x="2600452" y="326009"/>
                </a:lnTo>
                <a:lnTo>
                  <a:pt x="2583281" y="280708"/>
                </a:lnTo>
                <a:lnTo>
                  <a:pt x="2582176" y="277342"/>
                </a:lnTo>
                <a:lnTo>
                  <a:pt x="2577668" y="276212"/>
                </a:lnTo>
                <a:lnTo>
                  <a:pt x="2569235" y="276212"/>
                </a:lnTo>
                <a:lnTo>
                  <a:pt x="2563050" y="278460"/>
                </a:lnTo>
                <a:lnTo>
                  <a:pt x="2563050" y="280708"/>
                </a:lnTo>
                <a:lnTo>
                  <a:pt x="2564549" y="304126"/>
                </a:lnTo>
                <a:lnTo>
                  <a:pt x="2565730" y="331647"/>
                </a:lnTo>
                <a:lnTo>
                  <a:pt x="2567559" y="385127"/>
                </a:lnTo>
                <a:lnTo>
                  <a:pt x="2597759" y="390372"/>
                </a:lnTo>
                <a:lnTo>
                  <a:pt x="2625852" y="398106"/>
                </a:lnTo>
                <a:lnTo>
                  <a:pt x="2655417" y="405104"/>
                </a:lnTo>
                <a:lnTo>
                  <a:pt x="2690037" y="408152"/>
                </a:lnTo>
                <a:lnTo>
                  <a:pt x="2735567" y="402628"/>
                </a:lnTo>
                <a:lnTo>
                  <a:pt x="2773476" y="386588"/>
                </a:lnTo>
                <a:lnTo>
                  <a:pt x="2802318" y="360857"/>
                </a:lnTo>
                <a:lnTo>
                  <a:pt x="2820670" y="326224"/>
                </a:lnTo>
                <a:lnTo>
                  <a:pt x="2827109" y="2835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51036" y="1706157"/>
            <a:ext cx="1122045" cy="395605"/>
          </a:xfrm>
          <a:custGeom>
            <a:avLst/>
            <a:gdLst/>
            <a:ahLst/>
            <a:cxnLst/>
            <a:rect l="l" t="t" r="r" b="b"/>
            <a:pathLst>
              <a:path w="1122045" h="395604">
                <a:moveTo>
                  <a:pt x="205625" y="11226"/>
                </a:moveTo>
                <a:lnTo>
                  <a:pt x="203949" y="5054"/>
                </a:lnTo>
                <a:lnTo>
                  <a:pt x="175120" y="5486"/>
                </a:lnTo>
                <a:lnTo>
                  <a:pt x="128143" y="7416"/>
                </a:lnTo>
                <a:lnTo>
                  <a:pt x="103378" y="7861"/>
                </a:lnTo>
                <a:lnTo>
                  <a:pt x="78524" y="7416"/>
                </a:lnTo>
                <a:lnTo>
                  <a:pt x="30937" y="5486"/>
                </a:lnTo>
                <a:lnTo>
                  <a:pt x="2260" y="5054"/>
                </a:lnTo>
                <a:lnTo>
                  <a:pt x="0" y="11226"/>
                </a:lnTo>
                <a:lnTo>
                  <a:pt x="0" y="19646"/>
                </a:lnTo>
                <a:lnTo>
                  <a:pt x="2260" y="25260"/>
                </a:lnTo>
                <a:lnTo>
                  <a:pt x="4495" y="25260"/>
                </a:lnTo>
                <a:lnTo>
                  <a:pt x="33896" y="30899"/>
                </a:lnTo>
                <a:lnTo>
                  <a:pt x="50927" y="40068"/>
                </a:lnTo>
                <a:lnTo>
                  <a:pt x="58788" y="53759"/>
                </a:lnTo>
                <a:lnTo>
                  <a:pt x="60693" y="72974"/>
                </a:lnTo>
                <a:lnTo>
                  <a:pt x="60693" y="327863"/>
                </a:lnTo>
                <a:lnTo>
                  <a:pt x="58788" y="347065"/>
                </a:lnTo>
                <a:lnTo>
                  <a:pt x="50927" y="360692"/>
                </a:lnTo>
                <a:lnTo>
                  <a:pt x="33896" y="369697"/>
                </a:lnTo>
                <a:lnTo>
                  <a:pt x="4495" y="375018"/>
                </a:lnTo>
                <a:lnTo>
                  <a:pt x="2260" y="375577"/>
                </a:lnTo>
                <a:lnTo>
                  <a:pt x="0" y="381190"/>
                </a:lnTo>
                <a:lnTo>
                  <a:pt x="0" y="389610"/>
                </a:lnTo>
                <a:lnTo>
                  <a:pt x="2260" y="395224"/>
                </a:lnTo>
                <a:lnTo>
                  <a:pt x="30937" y="394792"/>
                </a:lnTo>
                <a:lnTo>
                  <a:pt x="78524" y="392861"/>
                </a:lnTo>
                <a:lnTo>
                  <a:pt x="103378" y="392417"/>
                </a:lnTo>
                <a:lnTo>
                  <a:pt x="128143" y="392861"/>
                </a:lnTo>
                <a:lnTo>
                  <a:pt x="175120" y="394792"/>
                </a:lnTo>
                <a:lnTo>
                  <a:pt x="201142" y="395224"/>
                </a:lnTo>
                <a:lnTo>
                  <a:pt x="203949" y="395224"/>
                </a:lnTo>
                <a:lnTo>
                  <a:pt x="205625" y="389610"/>
                </a:lnTo>
                <a:lnTo>
                  <a:pt x="205625" y="381190"/>
                </a:lnTo>
                <a:lnTo>
                  <a:pt x="203949" y="375577"/>
                </a:lnTo>
                <a:lnTo>
                  <a:pt x="172059" y="369697"/>
                </a:lnTo>
                <a:lnTo>
                  <a:pt x="155206" y="360692"/>
                </a:lnTo>
                <a:lnTo>
                  <a:pt x="147421" y="347065"/>
                </a:lnTo>
                <a:lnTo>
                  <a:pt x="145516" y="327863"/>
                </a:lnTo>
                <a:lnTo>
                  <a:pt x="145516" y="72974"/>
                </a:lnTo>
                <a:lnTo>
                  <a:pt x="147421" y="53759"/>
                </a:lnTo>
                <a:lnTo>
                  <a:pt x="155206" y="40068"/>
                </a:lnTo>
                <a:lnTo>
                  <a:pt x="172059" y="30899"/>
                </a:lnTo>
                <a:lnTo>
                  <a:pt x="201142" y="25260"/>
                </a:lnTo>
                <a:lnTo>
                  <a:pt x="203949" y="25260"/>
                </a:lnTo>
                <a:lnTo>
                  <a:pt x="205625" y="19646"/>
                </a:lnTo>
                <a:lnTo>
                  <a:pt x="205625" y="11226"/>
                </a:lnTo>
                <a:close/>
              </a:path>
              <a:path w="1122045" h="395604">
                <a:moveTo>
                  <a:pt x="659587" y="120129"/>
                </a:moveTo>
                <a:lnTo>
                  <a:pt x="654697" y="86766"/>
                </a:lnTo>
                <a:lnTo>
                  <a:pt x="651014" y="56908"/>
                </a:lnTo>
                <a:lnTo>
                  <a:pt x="647954" y="27800"/>
                </a:lnTo>
                <a:lnTo>
                  <a:pt x="645541" y="0"/>
                </a:lnTo>
                <a:lnTo>
                  <a:pt x="621525" y="3124"/>
                </a:lnTo>
                <a:lnTo>
                  <a:pt x="582409" y="5613"/>
                </a:lnTo>
                <a:lnTo>
                  <a:pt x="528218" y="7264"/>
                </a:lnTo>
                <a:lnTo>
                  <a:pt x="459016" y="7861"/>
                </a:lnTo>
                <a:lnTo>
                  <a:pt x="390093" y="7264"/>
                </a:lnTo>
                <a:lnTo>
                  <a:pt x="337032" y="5613"/>
                </a:lnTo>
                <a:lnTo>
                  <a:pt x="299021" y="3124"/>
                </a:lnTo>
                <a:lnTo>
                  <a:pt x="275297" y="0"/>
                </a:lnTo>
                <a:lnTo>
                  <a:pt x="270002" y="28511"/>
                </a:lnTo>
                <a:lnTo>
                  <a:pt x="264134" y="57962"/>
                </a:lnTo>
                <a:lnTo>
                  <a:pt x="257517" y="87630"/>
                </a:lnTo>
                <a:lnTo>
                  <a:pt x="250012" y="116776"/>
                </a:lnTo>
                <a:lnTo>
                  <a:pt x="248881" y="120129"/>
                </a:lnTo>
                <a:lnTo>
                  <a:pt x="255638" y="123507"/>
                </a:lnTo>
                <a:lnTo>
                  <a:pt x="265188" y="123507"/>
                </a:lnTo>
                <a:lnTo>
                  <a:pt x="269125" y="122377"/>
                </a:lnTo>
                <a:lnTo>
                  <a:pt x="288302" y="86296"/>
                </a:lnTo>
                <a:lnTo>
                  <a:pt x="315671" y="57823"/>
                </a:lnTo>
                <a:lnTo>
                  <a:pt x="347586" y="38188"/>
                </a:lnTo>
                <a:lnTo>
                  <a:pt x="379222" y="30873"/>
                </a:lnTo>
                <a:lnTo>
                  <a:pt x="392163" y="30873"/>
                </a:lnTo>
                <a:lnTo>
                  <a:pt x="403517" y="31927"/>
                </a:lnTo>
                <a:lnTo>
                  <a:pt x="410972" y="35509"/>
                </a:lnTo>
                <a:lnTo>
                  <a:pt x="415074" y="42240"/>
                </a:lnTo>
                <a:lnTo>
                  <a:pt x="416318" y="52768"/>
                </a:lnTo>
                <a:lnTo>
                  <a:pt x="416318" y="327863"/>
                </a:lnTo>
                <a:lnTo>
                  <a:pt x="414413" y="347065"/>
                </a:lnTo>
                <a:lnTo>
                  <a:pt x="406552" y="360692"/>
                </a:lnTo>
                <a:lnTo>
                  <a:pt x="389521" y="369697"/>
                </a:lnTo>
                <a:lnTo>
                  <a:pt x="360133" y="375018"/>
                </a:lnTo>
                <a:lnTo>
                  <a:pt x="357886" y="375564"/>
                </a:lnTo>
                <a:lnTo>
                  <a:pt x="355638" y="381190"/>
                </a:lnTo>
                <a:lnTo>
                  <a:pt x="355638" y="389610"/>
                </a:lnTo>
                <a:lnTo>
                  <a:pt x="357886" y="395224"/>
                </a:lnTo>
                <a:lnTo>
                  <a:pt x="386321" y="394792"/>
                </a:lnTo>
                <a:lnTo>
                  <a:pt x="434073" y="392849"/>
                </a:lnTo>
                <a:lnTo>
                  <a:pt x="459016" y="392417"/>
                </a:lnTo>
                <a:lnTo>
                  <a:pt x="483527" y="392849"/>
                </a:lnTo>
                <a:lnTo>
                  <a:pt x="530669" y="394792"/>
                </a:lnTo>
                <a:lnTo>
                  <a:pt x="559015" y="395224"/>
                </a:lnTo>
                <a:lnTo>
                  <a:pt x="561276" y="389610"/>
                </a:lnTo>
                <a:lnTo>
                  <a:pt x="561276" y="381190"/>
                </a:lnTo>
                <a:lnTo>
                  <a:pt x="559015" y="375564"/>
                </a:lnTo>
                <a:lnTo>
                  <a:pt x="556780" y="375018"/>
                </a:lnTo>
                <a:lnTo>
                  <a:pt x="527367" y="369697"/>
                </a:lnTo>
                <a:lnTo>
                  <a:pt x="510349" y="360692"/>
                </a:lnTo>
                <a:lnTo>
                  <a:pt x="502488" y="347065"/>
                </a:lnTo>
                <a:lnTo>
                  <a:pt x="500583" y="327863"/>
                </a:lnTo>
                <a:lnTo>
                  <a:pt x="500583" y="52768"/>
                </a:lnTo>
                <a:lnTo>
                  <a:pt x="501827" y="42722"/>
                </a:lnTo>
                <a:lnTo>
                  <a:pt x="505917" y="35928"/>
                </a:lnTo>
                <a:lnTo>
                  <a:pt x="513384" y="32092"/>
                </a:lnTo>
                <a:lnTo>
                  <a:pt x="524751" y="30873"/>
                </a:lnTo>
                <a:lnTo>
                  <a:pt x="542163" y="30873"/>
                </a:lnTo>
                <a:lnTo>
                  <a:pt x="601853" y="56984"/>
                </a:lnTo>
                <a:lnTo>
                  <a:pt x="638797" y="120129"/>
                </a:lnTo>
                <a:lnTo>
                  <a:pt x="639356" y="121818"/>
                </a:lnTo>
                <a:lnTo>
                  <a:pt x="643851" y="123507"/>
                </a:lnTo>
                <a:lnTo>
                  <a:pt x="647217" y="123507"/>
                </a:lnTo>
                <a:lnTo>
                  <a:pt x="654519" y="123507"/>
                </a:lnTo>
                <a:lnTo>
                  <a:pt x="659587" y="120129"/>
                </a:lnTo>
                <a:close/>
              </a:path>
              <a:path w="1122045" h="395604">
                <a:moveTo>
                  <a:pt x="1121968" y="11226"/>
                </a:moveTo>
                <a:lnTo>
                  <a:pt x="1119720" y="5054"/>
                </a:lnTo>
                <a:lnTo>
                  <a:pt x="1100861" y="5486"/>
                </a:lnTo>
                <a:lnTo>
                  <a:pt x="1072921" y="7416"/>
                </a:lnTo>
                <a:lnTo>
                  <a:pt x="1055674" y="7861"/>
                </a:lnTo>
                <a:lnTo>
                  <a:pt x="1034935" y="7416"/>
                </a:lnTo>
                <a:lnTo>
                  <a:pt x="998715" y="5486"/>
                </a:lnTo>
                <a:lnTo>
                  <a:pt x="974217" y="5054"/>
                </a:lnTo>
                <a:lnTo>
                  <a:pt x="972527" y="11226"/>
                </a:lnTo>
                <a:lnTo>
                  <a:pt x="972527" y="19646"/>
                </a:lnTo>
                <a:lnTo>
                  <a:pt x="973086" y="25260"/>
                </a:lnTo>
                <a:lnTo>
                  <a:pt x="975334" y="25260"/>
                </a:lnTo>
                <a:lnTo>
                  <a:pt x="995337" y="29032"/>
                </a:lnTo>
                <a:lnTo>
                  <a:pt x="1008126" y="34391"/>
                </a:lnTo>
                <a:lnTo>
                  <a:pt x="1014907" y="41211"/>
                </a:lnTo>
                <a:lnTo>
                  <a:pt x="1016901" y="49403"/>
                </a:lnTo>
                <a:lnTo>
                  <a:pt x="1016279" y="54902"/>
                </a:lnTo>
                <a:lnTo>
                  <a:pt x="1014450" y="60553"/>
                </a:lnTo>
                <a:lnTo>
                  <a:pt x="1011453" y="66535"/>
                </a:lnTo>
                <a:lnTo>
                  <a:pt x="1007364" y="72974"/>
                </a:lnTo>
                <a:lnTo>
                  <a:pt x="928141" y="191439"/>
                </a:lnTo>
                <a:lnTo>
                  <a:pt x="851725" y="72974"/>
                </a:lnTo>
                <a:lnTo>
                  <a:pt x="847039" y="65443"/>
                </a:lnTo>
                <a:lnTo>
                  <a:pt x="843305" y="58521"/>
                </a:lnTo>
                <a:lnTo>
                  <a:pt x="840828" y="51828"/>
                </a:lnTo>
                <a:lnTo>
                  <a:pt x="839927" y="44907"/>
                </a:lnTo>
                <a:lnTo>
                  <a:pt x="841857" y="38366"/>
                </a:lnTo>
                <a:lnTo>
                  <a:pt x="848156" y="32981"/>
                </a:lnTo>
                <a:lnTo>
                  <a:pt x="859612" y="28651"/>
                </a:lnTo>
                <a:lnTo>
                  <a:pt x="877023" y="25260"/>
                </a:lnTo>
                <a:lnTo>
                  <a:pt x="879271" y="25260"/>
                </a:lnTo>
                <a:lnTo>
                  <a:pt x="881519" y="19646"/>
                </a:lnTo>
                <a:lnTo>
                  <a:pt x="881519" y="11226"/>
                </a:lnTo>
                <a:lnTo>
                  <a:pt x="879830" y="5054"/>
                </a:lnTo>
                <a:lnTo>
                  <a:pt x="849223" y="5486"/>
                </a:lnTo>
                <a:lnTo>
                  <a:pt x="795959" y="7416"/>
                </a:lnTo>
                <a:lnTo>
                  <a:pt x="771956" y="7861"/>
                </a:lnTo>
                <a:lnTo>
                  <a:pt x="749261" y="7416"/>
                </a:lnTo>
                <a:lnTo>
                  <a:pt x="705104" y="5486"/>
                </a:lnTo>
                <a:lnTo>
                  <a:pt x="682078" y="5054"/>
                </a:lnTo>
                <a:lnTo>
                  <a:pt x="679818" y="11226"/>
                </a:lnTo>
                <a:lnTo>
                  <a:pt x="679818" y="19646"/>
                </a:lnTo>
                <a:lnTo>
                  <a:pt x="682078" y="25260"/>
                </a:lnTo>
                <a:lnTo>
                  <a:pt x="684301" y="25260"/>
                </a:lnTo>
                <a:lnTo>
                  <a:pt x="711098" y="30581"/>
                </a:lnTo>
                <a:lnTo>
                  <a:pt x="730935" y="40068"/>
                </a:lnTo>
                <a:lnTo>
                  <a:pt x="746569" y="54076"/>
                </a:lnTo>
                <a:lnTo>
                  <a:pt x="760717" y="72974"/>
                </a:lnTo>
                <a:lnTo>
                  <a:pt x="855091" y="220637"/>
                </a:lnTo>
                <a:lnTo>
                  <a:pt x="855091" y="327863"/>
                </a:lnTo>
                <a:lnTo>
                  <a:pt x="853109" y="347065"/>
                </a:lnTo>
                <a:lnTo>
                  <a:pt x="845134" y="360705"/>
                </a:lnTo>
                <a:lnTo>
                  <a:pt x="828090" y="369697"/>
                </a:lnTo>
                <a:lnTo>
                  <a:pt x="798931" y="375018"/>
                </a:lnTo>
                <a:lnTo>
                  <a:pt x="796671" y="375577"/>
                </a:lnTo>
                <a:lnTo>
                  <a:pt x="794435" y="381177"/>
                </a:lnTo>
                <a:lnTo>
                  <a:pt x="794435" y="389610"/>
                </a:lnTo>
                <a:lnTo>
                  <a:pt x="796671" y="395224"/>
                </a:lnTo>
                <a:lnTo>
                  <a:pt x="825030" y="394779"/>
                </a:lnTo>
                <a:lnTo>
                  <a:pt x="872401" y="392849"/>
                </a:lnTo>
                <a:lnTo>
                  <a:pt x="897255" y="392417"/>
                </a:lnTo>
                <a:lnTo>
                  <a:pt x="921385" y="392849"/>
                </a:lnTo>
                <a:lnTo>
                  <a:pt x="965657" y="394779"/>
                </a:lnTo>
                <a:lnTo>
                  <a:pt x="993317" y="395224"/>
                </a:lnTo>
                <a:lnTo>
                  <a:pt x="995565" y="389610"/>
                </a:lnTo>
                <a:lnTo>
                  <a:pt x="995565" y="381177"/>
                </a:lnTo>
                <a:lnTo>
                  <a:pt x="993317" y="375577"/>
                </a:lnTo>
                <a:lnTo>
                  <a:pt x="991069" y="375018"/>
                </a:lnTo>
                <a:lnTo>
                  <a:pt x="962367" y="369697"/>
                </a:lnTo>
                <a:lnTo>
                  <a:pt x="946899" y="360705"/>
                </a:lnTo>
                <a:lnTo>
                  <a:pt x="940574" y="347065"/>
                </a:lnTo>
                <a:lnTo>
                  <a:pt x="939380" y="327863"/>
                </a:lnTo>
                <a:lnTo>
                  <a:pt x="939380" y="220078"/>
                </a:lnTo>
                <a:lnTo>
                  <a:pt x="1041069" y="72974"/>
                </a:lnTo>
                <a:lnTo>
                  <a:pt x="1072108" y="39433"/>
                </a:lnTo>
                <a:lnTo>
                  <a:pt x="1115783" y="25260"/>
                </a:lnTo>
                <a:lnTo>
                  <a:pt x="1118590" y="25260"/>
                </a:lnTo>
                <a:lnTo>
                  <a:pt x="1121968" y="19646"/>
                </a:lnTo>
                <a:lnTo>
                  <a:pt x="1121968" y="112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706922" y="2300942"/>
            <a:ext cx="459229" cy="227255"/>
            <a:chOff x="3817556" y="3887127"/>
            <a:chExt cx="459229" cy="22725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7556" y="3887127"/>
              <a:ext cx="238374" cy="2272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87534" y="3892127"/>
              <a:ext cx="189251" cy="217259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4229442" y="2209796"/>
            <a:ext cx="367665" cy="394335"/>
          </a:xfrm>
          <a:custGeom>
            <a:avLst/>
            <a:gdLst/>
            <a:ahLst/>
            <a:cxnLst/>
            <a:rect l="l" t="t" r="r" b="b"/>
            <a:pathLst>
              <a:path w="367664" h="394335">
                <a:moveTo>
                  <a:pt x="4542" y="0"/>
                </a:moveTo>
                <a:lnTo>
                  <a:pt x="2271" y="0"/>
                </a:lnTo>
                <a:lnTo>
                  <a:pt x="0" y="6243"/>
                </a:lnTo>
                <a:lnTo>
                  <a:pt x="0" y="14744"/>
                </a:lnTo>
                <a:lnTo>
                  <a:pt x="2271" y="20411"/>
                </a:lnTo>
                <a:lnTo>
                  <a:pt x="4542" y="20411"/>
                </a:lnTo>
                <a:lnTo>
                  <a:pt x="33984" y="26110"/>
                </a:lnTo>
                <a:lnTo>
                  <a:pt x="51197" y="35369"/>
                </a:lnTo>
                <a:lnTo>
                  <a:pt x="59265" y="49195"/>
                </a:lnTo>
                <a:lnTo>
                  <a:pt x="61269" y="68595"/>
                </a:lnTo>
                <a:lnTo>
                  <a:pt x="61269" y="325951"/>
                </a:lnTo>
                <a:lnTo>
                  <a:pt x="59265" y="345349"/>
                </a:lnTo>
                <a:lnTo>
                  <a:pt x="51197" y="359112"/>
                </a:lnTo>
                <a:lnTo>
                  <a:pt x="33984" y="368199"/>
                </a:lnTo>
                <a:lnTo>
                  <a:pt x="4542" y="373569"/>
                </a:lnTo>
                <a:lnTo>
                  <a:pt x="2271" y="374134"/>
                </a:lnTo>
                <a:lnTo>
                  <a:pt x="0" y="379802"/>
                </a:lnTo>
                <a:lnTo>
                  <a:pt x="105" y="388561"/>
                </a:lnTo>
                <a:lnTo>
                  <a:pt x="2271" y="393975"/>
                </a:lnTo>
                <a:lnTo>
                  <a:pt x="4542" y="393975"/>
                </a:lnTo>
                <a:lnTo>
                  <a:pt x="31969" y="393531"/>
                </a:lnTo>
                <a:lnTo>
                  <a:pt x="84475" y="391580"/>
                </a:lnTo>
                <a:lnTo>
                  <a:pt x="110618" y="391136"/>
                </a:lnTo>
                <a:lnTo>
                  <a:pt x="250590" y="391136"/>
                </a:lnTo>
                <a:lnTo>
                  <a:pt x="275671" y="388561"/>
                </a:lnTo>
                <a:lnTo>
                  <a:pt x="316256" y="373243"/>
                </a:lnTo>
                <a:lnTo>
                  <a:pt x="319280" y="370731"/>
                </a:lnTo>
                <a:lnTo>
                  <a:pt x="197986" y="370731"/>
                </a:lnTo>
                <a:lnTo>
                  <a:pt x="173407" y="368268"/>
                </a:lnTo>
                <a:lnTo>
                  <a:pt x="157498" y="360811"/>
                </a:lnTo>
                <a:lnTo>
                  <a:pt x="148927" y="348253"/>
                </a:lnTo>
                <a:lnTo>
                  <a:pt x="146366" y="330489"/>
                </a:lnTo>
                <a:lnTo>
                  <a:pt x="146366" y="193874"/>
                </a:lnTo>
                <a:lnTo>
                  <a:pt x="301435" y="193874"/>
                </a:lnTo>
                <a:lnTo>
                  <a:pt x="296286" y="190780"/>
                </a:lnTo>
                <a:lnTo>
                  <a:pt x="246212" y="178572"/>
                </a:lnTo>
                <a:lnTo>
                  <a:pt x="271765" y="170630"/>
                </a:lnTo>
                <a:lnTo>
                  <a:pt x="146366" y="170630"/>
                </a:lnTo>
                <a:lnTo>
                  <a:pt x="146366" y="52169"/>
                </a:lnTo>
                <a:lnTo>
                  <a:pt x="148369" y="39844"/>
                </a:lnTo>
                <a:lnTo>
                  <a:pt x="154307" y="30975"/>
                </a:lnTo>
                <a:lnTo>
                  <a:pt x="164073" y="25614"/>
                </a:lnTo>
                <a:lnTo>
                  <a:pt x="177560" y="23816"/>
                </a:lnTo>
                <a:lnTo>
                  <a:pt x="306841" y="23816"/>
                </a:lnTo>
                <a:lnTo>
                  <a:pt x="267672" y="6591"/>
                </a:lnTo>
                <a:lnTo>
                  <a:pt x="234413" y="2833"/>
                </a:lnTo>
                <a:lnTo>
                  <a:pt x="106082" y="2833"/>
                </a:lnTo>
                <a:lnTo>
                  <a:pt x="80647" y="2390"/>
                </a:lnTo>
                <a:lnTo>
                  <a:pt x="31260" y="442"/>
                </a:lnTo>
                <a:lnTo>
                  <a:pt x="4542" y="0"/>
                </a:lnTo>
                <a:close/>
              </a:path>
              <a:path w="367664" h="394335">
                <a:moveTo>
                  <a:pt x="250590" y="391136"/>
                </a:moveTo>
                <a:lnTo>
                  <a:pt x="110618" y="391136"/>
                </a:lnTo>
                <a:lnTo>
                  <a:pt x="137744" y="391580"/>
                </a:lnTo>
                <a:lnTo>
                  <a:pt x="194544" y="393531"/>
                </a:lnTo>
                <a:lnTo>
                  <a:pt x="222943" y="393975"/>
                </a:lnTo>
                <a:lnTo>
                  <a:pt x="250590" y="391136"/>
                </a:lnTo>
                <a:close/>
              </a:path>
              <a:path w="367664" h="394335">
                <a:moveTo>
                  <a:pt x="301435" y="193874"/>
                </a:moveTo>
                <a:lnTo>
                  <a:pt x="198545" y="193874"/>
                </a:lnTo>
                <a:lnTo>
                  <a:pt x="232498" y="199666"/>
                </a:lnTo>
                <a:lnTo>
                  <a:pt x="257409" y="216406"/>
                </a:lnTo>
                <a:lnTo>
                  <a:pt x="272746" y="243138"/>
                </a:lnTo>
                <a:lnTo>
                  <a:pt x="277976" y="278907"/>
                </a:lnTo>
                <a:lnTo>
                  <a:pt x="271300" y="318361"/>
                </a:lnTo>
                <a:lnTo>
                  <a:pt x="253507" y="347136"/>
                </a:lnTo>
                <a:lnTo>
                  <a:pt x="227951" y="364752"/>
                </a:lnTo>
                <a:lnTo>
                  <a:pt x="197986" y="370731"/>
                </a:lnTo>
                <a:lnTo>
                  <a:pt x="319280" y="370731"/>
                </a:lnTo>
                <a:lnTo>
                  <a:pt x="344942" y="349409"/>
                </a:lnTo>
                <a:lnTo>
                  <a:pt x="361975" y="318444"/>
                </a:lnTo>
                <a:lnTo>
                  <a:pt x="367598" y="281735"/>
                </a:lnTo>
                <a:lnTo>
                  <a:pt x="359000" y="244967"/>
                </a:lnTo>
                <a:lnTo>
                  <a:pt x="334556" y="213780"/>
                </a:lnTo>
                <a:lnTo>
                  <a:pt x="301435" y="193874"/>
                </a:lnTo>
                <a:close/>
              </a:path>
              <a:path w="367664" h="394335">
                <a:moveTo>
                  <a:pt x="306841" y="23816"/>
                </a:moveTo>
                <a:lnTo>
                  <a:pt x="186643" y="23816"/>
                </a:lnTo>
                <a:lnTo>
                  <a:pt x="216962" y="28022"/>
                </a:lnTo>
                <a:lnTo>
                  <a:pt x="237762" y="40891"/>
                </a:lnTo>
                <a:lnTo>
                  <a:pt x="249735" y="62796"/>
                </a:lnTo>
                <a:lnTo>
                  <a:pt x="253572" y="94110"/>
                </a:lnTo>
                <a:lnTo>
                  <a:pt x="249735" y="128065"/>
                </a:lnTo>
                <a:lnTo>
                  <a:pt x="237337" y="151925"/>
                </a:lnTo>
                <a:lnTo>
                  <a:pt x="215046" y="166007"/>
                </a:lnTo>
                <a:lnTo>
                  <a:pt x="181530" y="170630"/>
                </a:lnTo>
                <a:lnTo>
                  <a:pt x="271765" y="170630"/>
                </a:lnTo>
                <a:lnTo>
                  <a:pt x="286607" y="166007"/>
                </a:lnTo>
                <a:lnTo>
                  <a:pt x="317320" y="145829"/>
                </a:lnTo>
                <a:lnTo>
                  <a:pt x="336896" y="119896"/>
                </a:lnTo>
                <a:lnTo>
                  <a:pt x="343764" y="90141"/>
                </a:lnTo>
                <a:lnTo>
                  <a:pt x="335204" y="53576"/>
                </a:lnTo>
                <a:lnTo>
                  <a:pt x="309734" y="25088"/>
                </a:lnTo>
                <a:lnTo>
                  <a:pt x="306841" y="23816"/>
                </a:lnTo>
                <a:close/>
              </a:path>
              <a:path w="367664" h="394335">
                <a:moveTo>
                  <a:pt x="209336" y="0"/>
                </a:moveTo>
                <a:lnTo>
                  <a:pt x="182351" y="442"/>
                </a:lnTo>
                <a:lnTo>
                  <a:pt x="131790" y="2390"/>
                </a:lnTo>
                <a:lnTo>
                  <a:pt x="106082" y="2833"/>
                </a:lnTo>
                <a:lnTo>
                  <a:pt x="234413" y="2833"/>
                </a:lnTo>
                <a:lnTo>
                  <a:pt x="2093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49242" y="2209794"/>
            <a:ext cx="363855" cy="394335"/>
          </a:xfrm>
          <a:custGeom>
            <a:avLst/>
            <a:gdLst/>
            <a:ahLst/>
            <a:cxnLst/>
            <a:rect l="l" t="t" r="r" b="b"/>
            <a:pathLst>
              <a:path w="363854" h="394335">
                <a:moveTo>
                  <a:pt x="329597" y="0"/>
                </a:moveTo>
                <a:lnTo>
                  <a:pt x="294192" y="921"/>
                </a:lnTo>
                <a:lnTo>
                  <a:pt x="248896" y="1842"/>
                </a:lnTo>
                <a:lnTo>
                  <a:pt x="203387" y="2550"/>
                </a:lnTo>
                <a:lnTo>
                  <a:pt x="167340" y="2833"/>
                </a:lnTo>
                <a:lnTo>
                  <a:pt x="131136" y="2550"/>
                </a:lnTo>
                <a:lnTo>
                  <a:pt x="85302" y="1842"/>
                </a:lnTo>
                <a:lnTo>
                  <a:pt x="2271" y="0"/>
                </a:lnTo>
                <a:lnTo>
                  <a:pt x="0" y="6243"/>
                </a:lnTo>
                <a:lnTo>
                  <a:pt x="0" y="14744"/>
                </a:lnTo>
                <a:lnTo>
                  <a:pt x="2271" y="20417"/>
                </a:lnTo>
                <a:lnTo>
                  <a:pt x="4535" y="20417"/>
                </a:lnTo>
                <a:lnTo>
                  <a:pt x="33979" y="26113"/>
                </a:lnTo>
                <a:lnTo>
                  <a:pt x="51195" y="35370"/>
                </a:lnTo>
                <a:lnTo>
                  <a:pt x="59264" y="49195"/>
                </a:lnTo>
                <a:lnTo>
                  <a:pt x="61269" y="68594"/>
                </a:lnTo>
                <a:lnTo>
                  <a:pt x="61269" y="325956"/>
                </a:lnTo>
                <a:lnTo>
                  <a:pt x="59264" y="345353"/>
                </a:lnTo>
                <a:lnTo>
                  <a:pt x="51195" y="359115"/>
                </a:lnTo>
                <a:lnTo>
                  <a:pt x="33979" y="368200"/>
                </a:lnTo>
                <a:lnTo>
                  <a:pt x="4535" y="373569"/>
                </a:lnTo>
                <a:lnTo>
                  <a:pt x="2271" y="374140"/>
                </a:lnTo>
                <a:lnTo>
                  <a:pt x="0" y="379802"/>
                </a:lnTo>
                <a:lnTo>
                  <a:pt x="0" y="388297"/>
                </a:lnTo>
                <a:lnTo>
                  <a:pt x="2271" y="393975"/>
                </a:lnTo>
                <a:lnTo>
                  <a:pt x="40672" y="393051"/>
                </a:lnTo>
                <a:lnTo>
                  <a:pt x="88138" y="392131"/>
                </a:lnTo>
                <a:lnTo>
                  <a:pt x="135924" y="391424"/>
                </a:lnTo>
                <a:lnTo>
                  <a:pt x="173024" y="391142"/>
                </a:lnTo>
                <a:lnTo>
                  <a:pt x="209416" y="391424"/>
                </a:lnTo>
                <a:lnTo>
                  <a:pt x="255701" y="392131"/>
                </a:lnTo>
                <a:lnTo>
                  <a:pt x="301774" y="393051"/>
                </a:lnTo>
                <a:lnTo>
                  <a:pt x="337527" y="393975"/>
                </a:lnTo>
                <a:lnTo>
                  <a:pt x="342702" y="366224"/>
                </a:lnTo>
                <a:lnTo>
                  <a:pt x="348729" y="336932"/>
                </a:lnTo>
                <a:lnTo>
                  <a:pt x="355394" y="307958"/>
                </a:lnTo>
                <a:lnTo>
                  <a:pt x="363626" y="277203"/>
                </a:lnTo>
                <a:lnTo>
                  <a:pt x="356255" y="273234"/>
                </a:lnTo>
                <a:lnTo>
                  <a:pt x="345476" y="273234"/>
                </a:lnTo>
                <a:lnTo>
                  <a:pt x="342634" y="273804"/>
                </a:lnTo>
                <a:lnTo>
                  <a:pt x="342063" y="275503"/>
                </a:lnTo>
                <a:lnTo>
                  <a:pt x="324197" y="311941"/>
                </a:lnTo>
                <a:lnTo>
                  <a:pt x="296971" y="341257"/>
                </a:lnTo>
                <a:lnTo>
                  <a:pt x="262936" y="360794"/>
                </a:lnTo>
                <a:lnTo>
                  <a:pt x="224644" y="367896"/>
                </a:lnTo>
                <a:lnTo>
                  <a:pt x="179260" y="367896"/>
                </a:lnTo>
                <a:lnTo>
                  <a:pt x="167900" y="366578"/>
                </a:lnTo>
                <a:lnTo>
                  <a:pt x="157284" y="361593"/>
                </a:lnTo>
                <a:lnTo>
                  <a:pt x="149432" y="351401"/>
                </a:lnTo>
                <a:lnTo>
                  <a:pt x="146366" y="334457"/>
                </a:lnTo>
                <a:lnTo>
                  <a:pt x="146366" y="204638"/>
                </a:lnTo>
                <a:lnTo>
                  <a:pt x="191750" y="204638"/>
                </a:lnTo>
                <a:lnTo>
                  <a:pt x="214603" y="207925"/>
                </a:lnTo>
                <a:lnTo>
                  <a:pt x="232091" y="218600"/>
                </a:lnTo>
                <a:lnTo>
                  <a:pt x="244157" y="237885"/>
                </a:lnTo>
                <a:lnTo>
                  <a:pt x="251302" y="269266"/>
                </a:lnTo>
                <a:lnTo>
                  <a:pt x="256979" y="271535"/>
                </a:lnTo>
                <a:lnTo>
                  <a:pt x="265486" y="271535"/>
                </a:lnTo>
                <a:lnTo>
                  <a:pt x="271158" y="269266"/>
                </a:lnTo>
                <a:lnTo>
                  <a:pt x="270716" y="247451"/>
                </a:lnTo>
                <a:lnTo>
                  <a:pt x="268770" y="213033"/>
                </a:lnTo>
                <a:lnTo>
                  <a:pt x="268327" y="194445"/>
                </a:lnTo>
                <a:lnTo>
                  <a:pt x="268770" y="175673"/>
                </a:lnTo>
                <a:lnTo>
                  <a:pt x="270716" y="140474"/>
                </a:lnTo>
                <a:lnTo>
                  <a:pt x="271158" y="117913"/>
                </a:lnTo>
                <a:lnTo>
                  <a:pt x="265486" y="116214"/>
                </a:lnTo>
                <a:lnTo>
                  <a:pt x="256979" y="116214"/>
                </a:lnTo>
                <a:lnTo>
                  <a:pt x="251302" y="117913"/>
                </a:lnTo>
                <a:lnTo>
                  <a:pt x="244157" y="149596"/>
                </a:lnTo>
                <a:lnTo>
                  <a:pt x="232091" y="168293"/>
                </a:lnTo>
                <a:lnTo>
                  <a:pt x="214603" y="178380"/>
                </a:lnTo>
                <a:lnTo>
                  <a:pt x="191750" y="181399"/>
                </a:lnTo>
                <a:lnTo>
                  <a:pt x="146366" y="181399"/>
                </a:lnTo>
                <a:lnTo>
                  <a:pt x="146366" y="60094"/>
                </a:lnTo>
                <a:lnTo>
                  <a:pt x="149432" y="43064"/>
                </a:lnTo>
                <a:lnTo>
                  <a:pt x="157284" y="32675"/>
                </a:lnTo>
                <a:lnTo>
                  <a:pt x="167900" y="27493"/>
                </a:lnTo>
                <a:lnTo>
                  <a:pt x="179260" y="26085"/>
                </a:lnTo>
                <a:lnTo>
                  <a:pt x="224644" y="26085"/>
                </a:lnTo>
                <a:lnTo>
                  <a:pt x="258603" y="32010"/>
                </a:lnTo>
                <a:lnTo>
                  <a:pt x="286550" y="48828"/>
                </a:lnTo>
                <a:lnTo>
                  <a:pt x="307369" y="75107"/>
                </a:lnTo>
                <a:lnTo>
                  <a:pt x="320513" y="111123"/>
                </a:lnTo>
                <a:lnTo>
                  <a:pt x="323913" y="113374"/>
                </a:lnTo>
                <a:lnTo>
                  <a:pt x="335827" y="113374"/>
                </a:lnTo>
                <a:lnTo>
                  <a:pt x="341511" y="109976"/>
                </a:lnTo>
                <a:lnTo>
                  <a:pt x="337008" y="80039"/>
                </a:lnTo>
                <a:lnTo>
                  <a:pt x="333772" y="52579"/>
                </a:lnTo>
                <a:lnTo>
                  <a:pt x="331285" y="25332"/>
                </a:lnTo>
                <a:lnTo>
                  <a:pt x="3295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66204" y="2209794"/>
            <a:ext cx="207645" cy="394335"/>
          </a:xfrm>
          <a:custGeom>
            <a:avLst/>
            <a:gdLst/>
            <a:ahLst/>
            <a:cxnLst/>
            <a:rect l="l" t="t" r="r" b="b"/>
            <a:pathLst>
              <a:path w="207645" h="394335">
                <a:moveTo>
                  <a:pt x="205917" y="0"/>
                </a:moveTo>
                <a:lnTo>
                  <a:pt x="176801" y="442"/>
                </a:lnTo>
                <a:lnTo>
                  <a:pt x="129368" y="2390"/>
                </a:lnTo>
                <a:lnTo>
                  <a:pt x="104376" y="2833"/>
                </a:lnTo>
                <a:lnTo>
                  <a:pt x="79281" y="2390"/>
                </a:lnTo>
                <a:lnTo>
                  <a:pt x="31224" y="442"/>
                </a:lnTo>
                <a:lnTo>
                  <a:pt x="2254" y="0"/>
                </a:lnTo>
                <a:lnTo>
                  <a:pt x="0" y="6243"/>
                </a:lnTo>
                <a:lnTo>
                  <a:pt x="0" y="14744"/>
                </a:lnTo>
                <a:lnTo>
                  <a:pt x="2254" y="20417"/>
                </a:lnTo>
                <a:lnTo>
                  <a:pt x="4537" y="20417"/>
                </a:lnTo>
                <a:lnTo>
                  <a:pt x="34218" y="26113"/>
                </a:lnTo>
                <a:lnTo>
                  <a:pt x="51400" y="35370"/>
                </a:lnTo>
                <a:lnTo>
                  <a:pt x="59330" y="49195"/>
                </a:lnTo>
                <a:lnTo>
                  <a:pt x="61252" y="68594"/>
                </a:lnTo>
                <a:lnTo>
                  <a:pt x="61252" y="325956"/>
                </a:lnTo>
                <a:lnTo>
                  <a:pt x="59330" y="345353"/>
                </a:lnTo>
                <a:lnTo>
                  <a:pt x="51400" y="359115"/>
                </a:lnTo>
                <a:lnTo>
                  <a:pt x="34218" y="368200"/>
                </a:lnTo>
                <a:lnTo>
                  <a:pt x="4537" y="373569"/>
                </a:lnTo>
                <a:lnTo>
                  <a:pt x="2254" y="374140"/>
                </a:lnTo>
                <a:lnTo>
                  <a:pt x="0" y="379802"/>
                </a:lnTo>
                <a:lnTo>
                  <a:pt x="0" y="388297"/>
                </a:lnTo>
                <a:lnTo>
                  <a:pt x="2254" y="393975"/>
                </a:lnTo>
                <a:lnTo>
                  <a:pt x="31224" y="393532"/>
                </a:lnTo>
                <a:lnTo>
                  <a:pt x="79281" y="391584"/>
                </a:lnTo>
                <a:lnTo>
                  <a:pt x="104376" y="391142"/>
                </a:lnTo>
                <a:lnTo>
                  <a:pt x="129368" y="391584"/>
                </a:lnTo>
                <a:lnTo>
                  <a:pt x="176801" y="393532"/>
                </a:lnTo>
                <a:lnTo>
                  <a:pt x="203076" y="393975"/>
                </a:lnTo>
                <a:lnTo>
                  <a:pt x="205917" y="393975"/>
                </a:lnTo>
                <a:lnTo>
                  <a:pt x="207612" y="388297"/>
                </a:lnTo>
                <a:lnTo>
                  <a:pt x="207612" y="379802"/>
                </a:lnTo>
                <a:lnTo>
                  <a:pt x="205917" y="374140"/>
                </a:lnTo>
                <a:lnTo>
                  <a:pt x="173723" y="368200"/>
                </a:lnTo>
                <a:lnTo>
                  <a:pt x="156705" y="359115"/>
                </a:lnTo>
                <a:lnTo>
                  <a:pt x="148834" y="345353"/>
                </a:lnTo>
                <a:lnTo>
                  <a:pt x="146919" y="325956"/>
                </a:lnTo>
                <a:lnTo>
                  <a:pt x="146919" y="68594"/>
                </a:lnTo>
                <a:lnTo>
                  <a:pt x="148834" y="49195"/>
                </a:lnTo>
                <a:lnTo>
                  <a:pt x="156705" y="35370"/>
                </a:lnTo>
                <a:lnTo>
                  <a:pt x="173723" y="26113"/>
                </a:lnTo>
                <a:lnTo>
                  <a:pt x="203076" y="20417"/>
                </a:lnTo>
                <a:lnTo>
                  <a:pt x="205917" y="20417"/>
                </a:lnTo>
                <a:lnTo>
                  <a:pt x="207612" y="14744"/>
                </a:lnTo>
                <a:lnTo>
                  <a:pt x="207612" y="6243"/>
                </a:lnTo>
                <a:lnTo>
                  <a:pt x="2059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33945" y="2204708"/>
            <a:ext cx="1299210" cy="408305"/>
          </a:xfrm>
          <a:custGeom>
            <a:avLst/>
            <a:gdLst/>
            <a:ahLst/>
            <a:cxnLst/>
            <a:rect l="l" t="t" r="r" b="b"/>
            <a:pathLst>
              <a:path w="1299209" h="408304">
                <a:moveTo>
                  <a:pt x="422617" y="384898"/>
                </a:moveTo>
                <a:lnTo>
                  <a:pt x="421474" y="379234"/>
                </a:lnTo>
                <a:lnTo>
                  <a:pt x="419227" y="378663"/>
                </a:lnTo>
                <a:lnTo>
                  <a:pt x="392290" y="373659"/>
                </a:lnTo>
                <a:lnTo>
                  <a:pt x="373545" y="365417"/>
                </a:lnTo>
                <a:lnTo>
                  <a:pt x="360337" y="353872"/>
                </a:lnTo>
                <a:lnTo>
                  <a:pt x="349999" y="338975"/>
                </a:lnTo>
                <a:lnTo>
                  <a:pt x="274269" y="219367"/>
                </a:lnTo>
                <a:lnTo>
                  <a:pt x="264922" y="204622"/>
                </a:lnTo>
                <a:lnTo>
                  <a:pt x="300774" y="188671"/>
                </a:lnTo>
                <a:lnTo>
                  <a:pt x="343331" y="139750"/>
                </a:lnTo>
                <a:lnTo>
                  <a:pt x="348869" y="106578"/>
                </a:lnTo>
                <a:lnTo>
                  <a:pt x="339699" y="66319"/>
                </a:lnTo>
                <a:lnTo>
                  <a:pt x="311645" y="34150"/>
                </a:lnTo>
                <a:lnTo>
                  <a:pt x="299935" y="28917"/>
                </a:lnTo>
                <a:lnTo>
                  <a:pt x="263918" y="12814"/>
                </a:lnTo>
                <a:lnTo>
                  <a:pt x="259245" y="12293"/>
                </a:lnTo>
                <a:lnTo>
                  <a:pt x="259245" y="112229"/>
                </a:lnTo>
                <a:lnTo>
                  <a:pt x="254698" y="150571"/>
                </a:lnTo>
                <a:lnTo>
                  <a:pt x="240309" y="177419"/>
                </a:lnTo>
                <a:lnTo>
                  <a:pt x="214972" y="193217"/>
                </a:lnTo>
                <a:lnTo>
                  <a:pt x="177558" y="198399"/>
                </a:lnTo>
                <a:lnTo>
                  <a:pt x="168846" y="198285"/>
                </a:lnTo>
                <a:lnTo>
                  <a:pt x="160604" y="197904"/>
                </a:lnTo>
                <a:lnTo>
                  <a:pt x="152908" y="197205"/>
                </a:lnTo>
                <a:lnTo>
                  <a:pt x="145783" y="196126"/>
                </a:lnTo>
                <a:lnTo>
                  <a:pt x="145783" y="68580"/>
                </a:lnTo>
                <a:lnTo>
                  <a:pt x="146964" y="50901"/>
                </a:lnTo>
                <a:lnTo>
                  <a:pt x="152666" y="38544"/>
                </a:lnTo>
                <a:lnTo>
                  <a:pt x="166128" y="31280"/>
                </a:lnTo>
                <a:lnTo>
                  <a:pt x="190601" y="28917"/>
                </a:lnTo>
                <a:lnTo>
                  <a:pt x="221907" y="34442"/>
                </a:lnTo>
                <a:lnTo>
                  <a:pt x="243217" y="50596"/>
                </a:lnTo>
                <a:lnTo>
                  <a:pt x="255384" y="76746"/>
                </a:lnTo>
                <a:lnTo>
                  <a:pt x="259245" y="112229"/>
                </a:lnTo>
                <a:lnTo>
                  <a:pt x="259245" y="12293"/>
                </a:lnTo>
                <a:lnTo>
                  <a:pt x="220776" y="7924"/>
                </a:lnTo>
                <a:lnTo>
                  <a:pt x="195707" y="5092"/>
                </a:lnTo>
                <a:lnTo>
                  <a:pt x="170586" y="5537"/>
                </a:lnTo>
                <a:lnTo>
                  <a:pt x="128219" y="7493"/>
                </a:lnTo>
                <a:lnTo>
                  <a:pt x="104368" y="7924"/>
                </a:lnTo>
                <a:lnTo>
                  <a:pt x="79197" y="7493"/>
                </a:lnTo>
                <a:lnTo>
                  <a:pt x="30988" y="5537"/>
                </a:lnTo>
                <a:lnTo>
                  <a:pt x="4533" y="5092"/>
                </a:lnTo>
                <a:lnTo>
                  <a:pt x="1714" y="5092"/>
                </a:lnTo>
                <a:lnTo>
                  <a:pt x="0" y="11328"/>
                </a:lnTo>
                <a:lnTo>
                  <a:pt x="0" y="19837"/>
                </a:lnTo>
                <a:lnTo>
                  <a:pt x="1714" y="25514"/>
                </a:lnTo>
                <a:lnTo>
                  <a:pt x="4533" y="25514"/>
                </a:lnTo>
                <a:lnTo>
                  <a:pt x="33655" y="31203"/>
                </a:lnTo>
                <a:lnTo>
                  <a:pt x="50698" y="40462"/>
                </a:lnTo>
                <a:lnTo>
                  <a:pt x="58699" y="54292"/>
                </a:lnTo>
                <a:lnTo>
                  <a:pt x="60693" y="73685"/>
                </a:lnTo>
                <a:lnTo>
                  <a:pt x="60693" y="331050"/>
                </a:lnTo>
                <a:lnTo>
                  <a:pt x="58699" y="350443"/>
                </a:lnTo>
                <a:lnTo>
                  <a:pt x="50698" y="364210"/>
                </a:lnTo>
                <a:lnTo>
                  <a:pt x="33655" y="373291"/>
                </a:lnTo>
                <a:lnTo>
                  <a:pt x="4533" y="378663"/>
                </a:lnTo>
                <a:lnTo>
                  <a:pt x="1714" y="379234"/>
                </a:lnTo>
                <a:lnTo>
                  <a:pt x="0" y="384898"/>
                </a:lnTo>
                <a:lnTo>
                  <a:pt x="0" y="393395"/>
                </a:lnTo>
                <a:lnTo>
                  <a:pt x="1714" y="399072"/>
                </a:lnTo>
                <a:lnTo>
                  <a:pt x="4533" y="399072"/>
                </a:lnTo>
                <a:lnTo>
                  <a:pt x="30810" y="398627"/>
                </a:lnTo>
                <a:lnTo>
                  <a:pt x="78244" y="396671"/>
                </a:lnTo>
                <a:lnTo>
                  <a:pt x="103251" y="396227"/>
                </a:lnTo>
                <a:lnTo>
                  <a:pt x="127965" y="396671"/>
                </a:lnTo>
                <a:lnTo>
                  <a:pt x="174231" y="398627"/>
                </a:lnTo>
                <a:lnTo>
                  <a:pt x="200240" y="399072"/>
                </a:lnTo>
                <a:lnTo>
                  <a:pt x="202514" y="399072"/>
                </a:lnTo>
                <a:lnTo>
                  <a:pt x="203644" y="396227"/>
                </a:lnTo>
                <a:lnTo>
                  <a:pt x="204787" y="393395"/>
                </a:lnTo>
                <a:lnTo>
                  <a:pt x="204787" y="384898"/>
                </a:lnTo>
                <a:lnTo>
                  <a:pt x="202514" y="379234"/>
                </a:lnTo>
                <a:lnTo>
                  <a:pt x="200240" y="378663"/>
                </a:lnTo>
                <a:lnTo>
                  <a:pt x="170916" y="373291"/>
                </a:lnTo>
                <a:lnTo>
                  <a:pt x="154508" y="364210"/>
                </a:lnTo>
                <a:lnTo>
                  <a:pt x="147358" y="350443"/>
                </a:lnTo>
                <a:lnTo>
                  <a:pt x="145783" y="331050"/>
                </a:lnTo>
                <a:lnTo>
                  <a:pt x="145783" y="219367"/>
                </a:lnTo>
                <a:lnTo>
                  <a:pt x="183730" y="226174"/>
                </a:lnTo>
                <a:lnTo>
                  <a:pt x="209321" y="256794"/>
                </a:lnTo>
                <a:lnTo>
                  <a:pt x="288175" y="399072"/>
                </a:lnTo>
                <a:lnTo>
                  <a:pt x="302374" y="398627"/>
                </a:lnTo>
                <a:lnTo>
                  <a:pt x="335241" y="396671"/>
                </a:lnTo>
                <a:lnTo>
                  <a:pt x="349440" y="396227"/>
                </a:lnTo>
                <a:lnTo>
                  <a:pt x="362534" y="396671"/>
                </a:lnTo>
                <a:lnTo>
                  <a:pt x="400011" y="398627"/>
                </a:lnTo>
                <a:lnTo>
                  <a:pt x="416941" y="399072"/>
                </a:lnTo>
                <a:lnTo>
                  <a:pt x="419773" y="399072"/>
                </a:lnTo>
                <a:lnTo>
                  <a:pt x="420916" y="396227"/>
                </a:lnTo>
                <a:lnTo>
                  <a:pt x="422046" y="393395"/>
                </a:lnTo>
                <a:lnTo>
                  <a:pt x="422617" y="388861"/>
                </a:lnTo>
                <a:lnTo>
                  <a:pt x="422617" y="384898"/>
                </a:lnTo>
                <a:close/>
              </a:path>
              <a:path w="1299209" h="408304">
                <a:moveTo>
                  <a:pt x="866241" y="11328"/>
                </a:moveTo>
                <a:lnTo>
                  <a:pt x="863981" y="5092"/>
                </a:lnTo>
                <a:lnTo>
                  <a:pt x="842403" y="5537"/>
                </a:lnTo>
                <a:lnTo>
                  <a:pt x="808888" y="7493"/>
                </a:lnTo>
                <a:lnTo>
                  <a:pt x="790232" y="7924"/>
                </a:lnTo>
                <a:lnTo>
                  <a:pt x="771156" y="7493"/>
                </a:lnTo>
                <a:lnTo>
                  <a:pt x="736625" y="5537"/>
                </a:lnTo>
                <a:lnTo>
                  <a:pt x="715924" y="5092"/>
                </a:lnTo>
                <a:lnTo>
                  <a:pt x="713651" y="11328"/>
                </a:lnTo>
                <a:lnTo>
                  <a:pt x="713651" y="19837"/>
                </a:lnTo>
                <a:lnTo>
                  <a:pt x="715924" y="25514"/>
                </a:lnTo>
                <a:lnTo>
                  <a:pt x="718185" y="25514"/>
                </a:lnTo>
                <a:lnTo>
                  <a:pt x="747801" y="31203"/>
                </a:lnTo>
                <a:lnTo>
                  <a:pt x="765403" y="40462"/>
                </a:lnTo>
                <a:lnTo>
                  <a:pt x="773861" y="54292"/>
                </a:lnTo>
                <a:lnTo>
                  <a:pt x="776046" y="73685"/>
                </a:lnTo>
                <a:lnTo>
                  <a:pt x="776046" y="246011"/>
                </a:lnTo>
                <a:lnTo>
                  <a:pt x="769213" y="302488"/>
                </a:lnTo>
                <a:lnTo>
                  <a:pt x="749033" y="343306"/>
                </a:lnTo>
                <a:lnTo>
                  <a:pt x="715975" y="368058"/>
                </a:lnTo>
                <a:lnTo>
                  <a:pt x="670534" y="376402"/>
                </a:lnTo>
                <a:lnTo>
                  <a:pt x="624611" y="370001"/>
                </a:lnTo>
                <a:lnTo>
                  <a:pt x="591616" y="349046"/>
                </a:lnTo>
                <a:lnTo>
                  <a:pt x="571703" y="310870"/>
                </a:lnTo>
                <a:lnTo>
                  <a:pt x="565023" y="252806"/>
                </a:lnTo>
                <a:lnTo>
                  <a:pt x="565023" y="73685"/>
                </a:lnTo>
                <a:lnTo>
                  <a:pt x="566953" y="54292"/>
                </a:lnTo>
                <a:lnTo>
                  <a:pt x="574878" y="40462"/>
                </a:lnTo>
                <a:lnTo>
                  <a:pt x="592061" y="31203"/>
                </a:lnTo>
                <a:lnTo>
                  <a:pt x="621741" y="25514"/>
                </a:lnTo>
                <a:lnTo>
                  <a:pt x="624027" y="25514"/>
                </a:lnTo>
                <a:lnTo>
                  <a:pt x="626275" y="19837"/>
                </a:lnTo>
                <a:lnTo>
                  <a:pt x="626275" y="11328"/>
                </a:lnTo>
                <a:lnTo>
                  <a:pt x="624027" y="5092"/>
                </a:lnTo>
                <a:lnTo>
                  <a:pt x="595388" y="5537"/>
                </a:lnTo>
                <a:lnTo>
                  <a:pt x="547560" y="7493"/>
                </a:lnTo>
                <a:lnTo>
                  <a:pt x="522465" y="7924"/>
                </a:lnTo>
                <a:lnTo>
                  <a:pt x="497382" y="7493"/>
                </a:lnTo>
                <a:lnTo>
                  <a:pt x="449567" y="5537"/>
                </a:lnTo>
                <a:lnTo>
                  <a:pt x="420928" y="5092"/>
                </a:lnTo>
                <a:lnTo>
                  <a:pt x="418668" y="11328"/>
                </a:lnTo>
                <a:lnTo>
                  <a:pt x="418668" y="19837"/>
                </a:lnTo>
                <a:lnTo>
                  <a:pt x="420928" y="25514"/>
                </a:lnTo>
                <a:lnTo>
                  <a:pt x="423202" y="25514"/>
                </a:lnTo>
                <a:lnTo>
                  <a:pt x="452882" y="31203"/>
                </a:lnTo>
                <a:lnTo>
                  <a:pt x="470077" y="40462"/>
                </a:lnTo>
                <a:lnTo>
                  <a:pt x="478002" y="54292"/>
                </a:lnTo>
                <a:lnTo>
                  <a:pt x="479933" y="73685"/>
                </a:lnTo>
                <a:lnTo>
                  <a:pt x="479933" y="247154"/>
                </a:lnTo>
                <a:lnTo>
                  <a:pt x="484847" y="293916"/>
                </a:lnTo>
                <a:lnTo>
                  <a:pt x="499592" y="333489"/>
                </a:lnTo>
                <a:lnTo>
                  <a:pt x="524179" y="365277"/>
                </a:lnTo>
                <a:lnTo>
                  <a:pt x="558596" y="388696"/>
                </a:lnTo>
                <a:lnTo>
                  <a:pt x="602843" y="403186"/>
                </a:lnTo>
                <a:lnTo>
                  <a:pt x="656920" y="408139"/>
                </a:lnTo>
                <a:lnTo>
                  <a:pt x="711187" y="400138"/>
                </a:lnTo>
                <a:lnTo>
                  <a:pt x="752500" y="377888"/>
                </a:lnTo>
                <a:lnTo>
                  <a:pt x="781367" y="343979"/>
                </a:lnTo>
                <a:lnTo>
                  <a:pt x="798309" y="301040"/>
                </a:lnTo>
                <a:lnTo>
                  <a:pt x="803846" y="251688"/>
                </a:lnTo>
                <a:lnTo>
                  <a:pt x="803846" y="73685"/>
                </a:lnTo>
                <a:lnTo>
                  <a:pt x="805942" y="53809"/>
                </a:lnTo>
                <a:lnTo>
                  <a:pt x="814260" y="40030"/>
                </a:lnTo>
                <a:lnTo>
                  <a:pt x="831837" y="31051"/>
                </a:lnTo>
                <a:lnTo>
                  <a:pt x="861707" y="25514"/>
                </a:lnTo>
                <a:lnTo>
                  <a:pt x="863981" y="25514"/>
                </a:lnTo>
                <a:lnTo>
                  <a:pt x="866241" y="19837"/>
                </a:lnTo>
                <a:lnTo>
                  <a:pt x="866241" y="11328"/>
                </a:lnTo>
                <a:close/>
              </a:path>
              <a:path w="1299209" h="408304">
                <a:moveTo>
                  <a:pt x="1299095" y="121310"/>
                </a:moveTo>
                <a:lnTo>
                  <a:pt x="1294168" y="87604"/>
                </a:lnTo>
                <a:lnTo>
                  <a:pt x="1290434" y="57467"/>
                </a:lnTo>
                <a:lnTo>
                  <a:pt x="1287360" y="28067"/>
                </a:lnTo>
                <a:lnTo>
                  <a:pt x="1284909" y="0"/>
                </a:lnTo>
                <a:lnTo>
                  <a:pt x="1260665" y="3149"/>
                </a:lnTo>
                <a:lnTo>
                  <a:pt x="1221155" y="5664"/>
                </a:lnTo>
                <a:lnTo>
                  <a:pt x="1166444" y="7327"/>
                </a:lnTo>
                <a:lnTo>
                  <a:pt x="1096568" y="7924"/>
                </a:lnTo>
                <a:lnTo>
                  <a:pt x="1026985" y="7327"/>
                </a:lnTo>
                <a:lnTo>
                  <a:pt x="973404" y="5664"/>
                </a:lnTo>
                <a:lnTo>
                  <a:pt x="935024" y="3149"/>
                </a:lnTo>
                <a:lnTo>
                  <a:pt x="911072" y="0"/>
                </a:lnTo>
                <a:lnTo>
                  <a:pt x="905725" y="28790"/>
                </a:lnTo>
                <a:lnTo>
                  <a:pt x="899795" y="58534"/>
                </a:lnTo>
                <a:lnTo>
                  <a:pt x="893114" y="88480"/>
                </a:lnTo>
                <a:lnTo>
                  <a:pt x="885545" y="117906"/>
                </a:lnTo>
                <a:lnTo>
                  <a:pt x="884402" y="121310"/>
                </a:lnTo>
                <a:lnTo>
                  <a:pt x="891222" y="124714"/>
                </a:lnTo>
                <a:lnTo>
                  <a:pt x="900849" y="124714"/>
                </a:lnTo>
                <a:lnTo>
                  <a:pt x="904836" y="123571"/>
                </a:lnTo>
                <a:lnTo>
                  <a:pt x="924191" y="87134"/>
                </a:lnTo>
                <a:lnTo>
                  <a:pt x="951839" y="58381"/>
                </a:lnTo>
                <a:lnTo>
                  <a:pt x="984059" y="38569"/>
                </a:lnTo>
                <a:lnTo>
                  <a:pt x="1016012" y="31178"/>
                </a:lnTo>
                <a:lnTo>
                  <a:pt x="1029068" y="31178"/>
                </a:lnTo>
                <a:lnTo>
                  <a:pt x="1040536" y="32245"/>
                </a:lnTo>
                <a:lnTo>
                  <a:pt x="1048067" y="35852"/>
                </a:lnTo>
                <a:lnTo>
                  <a:pt x="1052195" y="42659"/>
                </a:lnTo>
                <a:lnTo>
                  <a:pt x="1053452" y="53289"/>
                </a:lnTo>
                <a:lnTo>
                  <a:pt x="1053452" y="331050"/>
                </a:lnTo>
                <a:lnTo>
                  <a:pt x="1051534" y="350443"/>
                </a:lnTo>
                <a:lnTo>
                  <a:pt x="1043597" y="364210"/>
                </a:lnTo>
                <a:lnTo>
                  <a:pt x="1026414" y="373291"/>
                </a:lnTo>
                <a:lnTo>
                  <a:pt x="996734" y="378663"/>
                </a:lnTo>
                <a:lnTo>
                  <a:pt x="994460" y="379234"/>
                </a:lnTo>
                <a:lnTo>
                  <a:pt x="992187" y="384898"/>
                </a:lnTo>
                <a:lnTo>
                  <a:pt x="992187" y="393395"/>
                </a:lnTo>
                <a:lnTo>
                  <a:pt x="994460" y="399072"/>
                </a:lnTo>
                <a:lnTo>
                  <a:pt x="1023175" y="398627"/>
                </a:lnTo>
                <a:lnTo>
                  <a:pt x="1071397" y="396671"/>
                </a:lnTo>
                <a:lnTo>
                  <a:pt x="1096568" y="396227"/>
                </a:lnTo>
                <a:lnTo>
                  <a:pt x="1121333" y="396671"/>
                </a:lnTo>
                <a:lnTo>
                  <a:pt x="1168933" y="398627"/>
                </a:lnTo>
                <a:lnTo>
                  <a:pt x="1197546" y="399072"/>
                </a:lnTo>
                <a:lnTo>
                  <a:pt x="1199819" y="393395"/>
                </a:lnTo>
                <a:lnTo>
                  <a:pt x="1199819" y="384898"/>
                </a:lnTo>
                <a:lnTo>
                  <a:pt x="1197546" y="379234"/>
                </a:lnTo>
                <a:lnTo>
                  <a:pt x="1195285" y="378663"/>
                </a:lnTo>
                <a:lnTo>
                  <a:pt x="1165593" y="373291"/>
                </a:lnTo>
                <a:lnTo>
                  <a:pt x="1148397" y="364210"/>
                </a:lnTo>
                <a:lnTo>
                  <a:pt x="1140460" y="350443"/>
                </a:lnTo>
                <a:lnTo>
                  <a:pt x="1138542" y="331050"/>
                </a:lnTo>
                <a:lnTo>
                  <a:pt x="1138542" y="53289"/>
                </a:lnTo>
                <a:lnTo>
                  <a:pt x="1139799" y="43129"/>
                </a:lnTo>
                <a:lnTo>
                  <a:pt x="1143939" y="36283"/>
                </a:lnTo>
                <a:lnTo>
                  <a:pt x="1151470" y="32397"/>
                </a:lnTo>
                <a:lnTo>
                  <a:pt x="1162951" y="31178"/>
                </a:lnTo>
                <a:lnTo>
                  <a:pt x="1180528" y="31178"/>
                </a:lnTo>
                <a:lnTo>
                  <a:pt x="1240802" y="57531"/>
                </a:lnTo>
                <a:lnTo>
                  <a:pt x="1278089" y="121310"/>
                </a:lnTo>
                <a:lnTo>
                  <a:pt x="1278674" y="122999"/>
                </a:lnTo>
                <a:lnTo>
                  <a:pt x="1283208" y="124714"/>
                </a:lnTo>
                <a:lnTo>
                  <a:pt x="1286598" y="124714"/>
                </a:lnTo>
                <a:lnTo>
                  <a:pt x="1293990" y="124714"/>
                </a:lnTo>
                <a:lnTo>
                  <a:pt x="1299095" y="1213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44996" y="856305"/>
            <a:ext cx="2097348" cy="209550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446900" y="9261695"/>
            <a:ext cx="6704330" cy="0"/>
          </a:xfrm>
          <a:custGeom>
            <a:avLst/>
            <a:gdLst/>
            <a:ahLst/>
            <a:cxnLst/>
            <a:rect l="l" t="t" r="r" b="b"/>
            <a:pathLst>
              <a:path w="6704330">
                <a:moveTo>
                  <a:pt x="0" y="0"/>
                </a:moveTo>
                <a:lnTo>
                  <a:pt x="6704027" y="0"/>
                </a:lnTo>
              </a:path>
            </a:pathLst>
          </a:custGeom>
          <a:ln w="20941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9803" y="8499876"/>
            <a:ext cx="5846380" cy="509755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kumimoji="0" lang="en-US" altLang="en-US" sz="32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Times New Roman"/>
                <a:cs typeface="Times New Roman"/>
              </a:rPr>
              <a:t>EECE </a:t>
            </a:r>
            <a:r>
              <a:rPr lang="en-US" altLang="en-US" sz="3200">
                <a:solidFill>
                  <a:schemeClr val="bg1"/>
                </a:solidFill>
                <a:latin typeface="Times New Roman"/>
                <a:cs typeface="Times New Roman"/>
              </a:rPr>
              <a:t>798S – Agentic Systems</a:t>
            </a:r>
            <a:endParaRPr lang="en-US" sz="285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9349" y="9633946"/>
            <a:ext cx="14142908" cy="570028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en-US" sz="3600" spc="-45">
                <a:solidFill>
                  <a:srgbClr val="FFFFFF"/>
                </a:solidFill>
                <a:latin typeface="Times New Roman"/>
                <a:cs typeface="Arial MT"/>
              </a:rPr>
              <a:t>Zaynab Al Haj - Omar Ramadan - Rasha Malaeb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C24E156E-4094-8F1F-AFFD-D9AC1581F0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7820" y="7717261"/>
            <a:ext cx="10549627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400" b="0">
                <a:latin typeface="Times New Roman"/>
              </a:rPr>
              <a:t>TA Agent Builder</a:t>
            </a:r>
            <a:endParaRPr lang="en-US" altLang="en-US" sz="4400" b="0" i="0" u="none" strike="noStrike" cap="none" normalizeH="0" baseline="0">
              <a:ln>
                <a:noFill/>
              </a:ln>
              <a:effectLst/>
              <a:latin typeface="Times New Roman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C03CD23-828C-C7EF-0BD5-F8B67B3CA29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2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660EA-714B-D1A1-5652-13F2B34A0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DC0B351-1E57-4BED-EC05-A01B87A5DB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Motivation</a:t>
            </a:r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22866-AC0B-195A-A9B5-1C0FCAF3560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E9E67-5EB1-B349-B353-31D0833B9E88}"/>
              </a:ext>
            </a:extLst>
          </p:cNvPr>
          <p:cNvSpPr txBox="1"/>
          <p:nvPr/>
        </p:nvSpPr>
        <p:spPr>
          <a:xfrm>
            <a:off x="348496" y="2818214"/>
            <a:ext cx="9452565" cy="7987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GB" sz="3600" b="1" dirty="0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Heavy Course Material</a:t>
            </a:r>
            <a:endParaRPr lang="en-US" sz="3600" dirty="0">
              <a:latin typeface="Times New Roman"/>
              <a:ea typeface="Calibri"/>
              <a:cs typeface="Calibri"/>
            </a:endParaRPr>
          </a:p>
          <a:p>
            <a:endParaRPr lang="en-GB" sz="3600" dirty="0">
              <a:latin typeface="Times New Roman"/>
              <a:ea typeface="+mn-lt"/>
              <a:cs typeface="+mn-lt"/>
            </a:endParaRPr>
          </a:p>
          <a:p>
            <a:r>
              <a:rPr lang="en-GB" sz="3600" dirty="0">
                <a:latin typeface="Times New Roman"/>
                <a:ea typeface="+mn-lt"/>
                <a:cs typeface="+mn-lt"/>
              </a:rPr>
              <a:t>Professors manage many PDFs, slides, and scanned handouts every semester</a:t>
            </a:r>
          </a:p>
          <a:p>
            <a:endParaRPr lang="en-GB" sz="3600" dirty="0">
              <a:latin typeface="Times New Roman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GB" sz="3600" b="1" dirty="0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Manual Updates Are Time-Consuming</a:t>
            </a:r>
          </a:p>
          <a:p>
            <a:pPr marL="457200" indent="-457200">
              <a:buFont typeface="Arial"/>
              <a:buChar char="•"/>
            </a:pPr>
            <a:endParaRPr lang="en-GB" sz="3600" dirty="0">
              <a:latin typeface="Times New Roman"/>
              <a:ea typeface="+mn-lt"/>
              <a:cs typeface="+mn-lt"/>
            </a:endParaRPr>
          </a:p>
          <a:p>
            <a:r>
              <a:rPr lang="en-GB" sz="3600" dirty="0">
                <a:latin typeface="Times New Roman"/>
                <a:ea typeface="+mn-lt"/>
                <a:cs typeface="+mn-lt"/>
              </a:rPr>
              <a:t>Professors must re-upload materials every time they change content.</a:t>
            </a:r>
          </a:p>
          <a:p>
            <a:pPr marL="457200" indent="-457200">
              <a:buFont typeface="Arial"/>
              <a:buChar char="•"/>
            </a:pPr>
            <a:endParaRPr lang="en-GB" sz="3600" dirty="0">
              <a:latin typeface="Times New Roman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GB" sz="3600" b="1" dirty="0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Limited Technical Familiarity</a:t>
            </a:r>
          </a:p>
          <a:p>
            <a:pPr marL="457200" indent="-457200">
              <a:buFont typeface="Arial"/>
              <a:buChar char="•"/>
            </a:pPr>
            <a:endParaRPr lang="en-GB" sz="3600" dirty="0">
              <a:latin typeface="Times New Roman"/>
              <a:ea typeface="+mn-lt"/>
              <a:cs typeface="+mn-lt"/>
            </a:endParaRPr>
          </a:p>
          <a:p>
            <a:r>
              <a:rPr lang="en-GB" sz="3600" dirty="0">
                <a:latin typeface="Times New Roman"/>
                <a:ea typeface="+mn-lt"/>
                <a:cs typeface="+mn-lt"/>
              </a:rPr>
              <a:t>Most professors don’t want to deal with GPT settings, prompts, or custom agent links.</a:t>
            </a:r>
            <a:endParaRPr lang="en-GB" sz="3600" dirty="0">
              <a:latin typeface="Times New Roman"/>
              <a:ea typeface="Calibri"/>
              <a:cs typeface="Times New Roman"/>
            </a:endParaRPr>
          </a:p>
        </p:txBody>
      </p:sp>
      <p:pic>
        <p:nvPicPr>
          <p:cNvPr id="5" name="chat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FE85178-FA3F-9405-2E08-C25E472C70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3041" y="2293000"/>
            <a:ext cx="8795855" cy="822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4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214EE-012D-25FB-42B3-A71A480A4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08F91EC-31AC-B531-F51C-FB0E7DCC27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System Overview</a:t>
            </a:r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EA49E-5194-76F0-B0E7-E28881A1042B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4</a:t>
            </a:fld>
            <a:endParaRPr lang="en-GB"/>
          </a:p>
        </p:txBody>
      </p:sp>
      <p:pic>
        <p:nvPicPr>
          <p:cNvPr id="2" name="Picture 1" descr="A diagram of a chat&#10;&#10;AI-generated content may be incorrect.">
            <a:extLst>
              <a:ext uri="{FF2B5EF4-FFF2-40B4-BE49-F238E27FC236}">
                <a16:creationId xmlns:a16="http://schemas.microsoft.com/office/drawing/2014/main" id="{BAD2324C-216E-5068-44B8-347F4CB4B8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73" t="7000" r="8765" b="10444"/>
          <a:stretch>
            <a:fillRect/>
          </a:stretch>
        </p:blipFill>
        <p:spPr>
          <a:xfrm>
            <a:off x="3321764" y="2730581"/>
            <a:ext cx="13017555" cy="7769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1360F2-A322-3036-FC9E-4BF62C9C715F}"/>
              </a:ext>
            </a:extLst>
          </p:cNvPr>
          <p:cNvSpPr txBox="1"/>
          <p:nvPr/>
        </p:nvSpPr>
        <p:spPr>
          <a:xfrm>
            <a:off x="3319472" y="10707171"/>
            <a:ext cx="62645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latin typeface="Times New Roman"/>
                <a:ea typeface="Calibri"/>
                <a:cs typeface="Calibri"/>
              </a:rPr>
              <a:t>Figure 1: System Model</a:t>
            </a:r>
          </a:p>
        </p:txBody>
      </p:sp>
    </p:spTree>
    <p:extLst>
      <p:ext uri="{BB962C8B-B14F-4D97-AF65-F5344CB8AC3E}">
        <p14:creationId xmlns:p14="http://schemas.microsoft.com/office/powerpoint/2010/main" val="342682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E91B9E2-E140-EC7B-6F02-4BBF14F62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D884154-8A69-D963-50FE-20FE37CAB3B4}"/>
              </a:ext>
            </a:extLst>
          </p:cNvPr>
          <p:cNvSpPr/>
          <p:nvPr/>
        </p:nvSpPr>
        <p:spPr>
          <a:xfrm>
            <a:off x="589" y="-84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5"/>
                </a:lnTo>
                <a:lnTo>
                  <a:pt x="20104099" y="11308555"/>
                </a:lnTo>
                <a:lnTo>
                  <a:pt x="20104099" y="0"/>
                </a:lnTo>
                <a:close/>
              </a:path>
            </a:pathLst>
          </a:custGeom>
          <a:solidFill>
            <a:srgbClr val="8400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CDF8FF-8C9C-6755-3A01-5E03BE76EE13}"/>
              </a:ext>
            </a:extLst>
          </p:cNvPr>
          <p:cNvSpPr txBox="1"/>
          <p:nvPr/>
        </p:nvSpPr>
        <p:spPr>
          <a:xfrm>
            <a:off x="7396541" y="481701"/>
            <a:ext cx="707154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7200">
                <a:solidFill>
                  <a:schemeClr val="bg1"/>
                </a:solidFill>
                <a:latin typeface="Times New Roman"/>
                <a:ea typeface="Calibri"/>
                <a:cs typeface="Calibri"/>
              </a:rPr>
              <a:t>Key Features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633410-8244-C4F2-2C9D-C9B94BBB57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5</a:t>
            </a:fld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AEEAC22-DA37-7A6E-F0BE-0967562EAA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86981"/>
              </p:ext>
            </p:extLst>
          </p:nvPr>
        </p:nvGraphicFramePr>
        <p:xfrm>
          <a:off x="556421" y="-287449"/>
          <a:ext cx="18976862" cy="11369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49" name="Picture 448">
            <a:extLst>
              <a:ext uri="{FF2B5EF4-FFF2-40B4-BE49-F238E27FC236}">
                <a16:creationId xmlns:a16="http://schemas.microsoft.com/office/drawing/2014/main" id="{E2E26ED6-8256-2A0B-B108-AB9EC2CD8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7252" y="4912494"/>
            <a:ext cx="1133622" cy="1063524"/>
          </a:xfrm>
          <a:prstGeom prst="rect">
            <a:avLst/>
          </a:prstGeom>
        </p:spPr>
      </p:pic>
      <p:pic>
        <p:nvPicPr>
          <p:cNvPr id="450" name="Picture 449">
            <a:extLst>
              <a:ext uri="{FF2B5EF4-FFF2-40B4-BE49-F238E27FC236}">
                <a16:creationId xmlns:a16="http://schemas.microsoft.com/office/drawing/2014/main" id="{CB5E6FD8-0951-A5AC-1794-883547815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194" y="4523671"/>
            <a:ext cx="1542507" cy="1437760"/>
          </a:xfrm>
          <a:prstGeom prst="rect">
            <a:avLst/>
          </a:prstGeom>
        </p:spPr>
      </p:pic>
      <p:pic>
        <p:nvPicPr>
          <p:cNvPr id="451" name="Picture 450">
            <a:extLst>
              <a:ext uri="{FF2B5EF4-FFF2-40B4-BE49-F238E27FC236}">
                <a16:creationId xmlns:a16="http://schemas.microsoft.com/office/drawing/2014/main" id="{746F15E3-0CEB-F18E-1D24-AD700D498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0455" y="4602785"/>
            <a:ext cx="1306885" cy="1271716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84617B77-D923-BD85-129F-3D9A6C15E2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30686" y="4603220"/>
            <a:ext cx="1122683" cy="1282218"/>
          </a:xfrm>
          <a:prstGeom prst="rect">
            <a:avLst/>
          </a:prstGeom>
        </p:spPr>
      </p:pic>
      <p:pic>
        <p:nvPicPr>
          <p:cNvPr id="934" name="Picture 933">
            <a:extLst>
              <a:ext uri="{FF2B5EF4-FFF2-40B4-BE49-F238E27FC236}">
                <a16:creationId xmlns:a16="http://schemas.microsoft.com/office/drawing/2014/main" id="{8A870C16-B3F1-5870-335A-BBE43338A8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28427" y="4607158"/>
            <a:ext cx="1641260" cy="1727581"/>
          </a:xfrm>
          <a:prstGeom prst="rect">
            <a:avLst/>
          </a:prstGeom>
        </p:spPr>
      </p:pic>
      <p:pic>
        <p:nvPicPr>
          <p:cNvPr id="935" name="Picture 934">
            <a:extLst>
              <a:ext uri="{FF2B5EF4-FFF2-40B4-BE49-F238E27FC236}">
                <a16:creationId xmlns:a16="http://schemas.microsoft.com/office/drawing/2014/main" id="{D04CA4BF-A0BC-E076-13D0-D9B41D6405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67122" y="5111705"/>
            <a:ext cx="1084263" cy="11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83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480D-D601-E923-FC8F-98D85B1C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00A5B63-09F0-3484-0E0C-6581556813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1698" y="2027127"/>
            <a:ext cx="17873704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Agent Builder UI: Professors can create a course-specific agent in minutes</a:t>
            </a:r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3A432-08E5-50BF-F008-5B97C57724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6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AC446-1D33-8CF1-8C50-BAF8805E7A2A}"/>
              </a:ext>
            </a:extLst>
          </p:cNvPr>
          <p:cNvSpPr txBox="1"/>
          <p:nvPr/>
        </p:nvSpPr>
        <p:spPr>
          <a:xfrm>
            <a:off x="773711" y="3194680"/>
            <a:ext cx="7885362" cy="70480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Professor fills a form:</a:t>
            </a:r>
            <a:endParaRPr lang="en-US" sz="3600">
              <a:latin typeface="Times New Roman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Provide google drive link including list of material (pptx, word, PNG, etc.)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Choose model provider (OpenAI/Gemini)</a:t>
            </a:r>
            <a:endParaRPr lang="en-GB" sz="3600">
              <a:latin typeface="Times New Roman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Calibri"/>
                <a:cs typeface="Calibri"/>
              </a:rPr>
              <a:t>Define agent persona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Create the agent and generate shareable link</a:t>
            </a:r>
            <a:endParaRPr lang="en-GB" sz="3600">
              <a:latin typeface="Times New Roman"/>
              <a:ea typeface="Calibri"/>
              <a:cs typeface="Calibri"/>
            </a:endParaRPr>
          </a:p>
          <a:p>
            <a:pPr algn="l"/>
            <a:endParaRPr lang="en-GB" sz="2000">
              <a:latin typeface="Times New Roman"/>
              <a:ea typeface="Calibri"/>
              <a:cs typeface="Calibri"/>
            </a:endParaRPr>
          </a:p>
        </p:txBody>
      </p:sp>
      <p:pic>
        <p:nvPicPr>
          <p:cNvPr id="5" name="v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7587796-DA2D-811B-87A2-4EAC373D1B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12564" y="3194680"/>
            <a:ext cx="7352547" cy="759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3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2CB19-E0B2-9221-C988-B14D34D61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0F9779B-488A-B9B1-4B05-7B9BF1EEDE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Drive Synchronization</a:t>
            </a:r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8B0C7-9A1E-6703-A7B2-12A81A54180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7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598601-2B09-9ADC-EAA0-A1E6775ED848}"/>
              </a:ext>
            </a:extLst>
          </p:cNvPr>
          <p:cNvSpPr txBox="1"/>
          <p:nvPr/>
        </p:nvSpPr>
        <p:spPr>
          <a:xfrm>
            <a:off x="407602" y="3044956"/>
            <a:ext cx="7118859" cy="5657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OAuth login</a:t>
            </a:r>
            <a:endParaRPr lang="en-US" sz="3600">
              <a:latin typeface="Times New Roman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Automatically detects new files</a:t>
            </a:r>
            <a:endParaRPr lang="en-GB" sz="3600">
              <a:latin typeface="Times New Roman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Uses OCR for scanned files</a:t>
            </a:r>
            <a:endParaRPr lang="en-GB" sz="3600">
              <a:latin typeface="Times New Roman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Re-embeds </a:t>
            </a:r>
            <a:r>
              <a:rPr lang="en-GB" sz="3600" b="1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only changed</a:t>
            </a:r>
            <a:r>
              <a:rPr lang="en-GB" sz="3600">
                <a:latin typeface="Times New Roman"/>
                <a:ea typeface="+mn-lt"/>
                <a:cs typeface="+mn-lt"/>
              </a:rPr>
              <a:t> files</a:t>
            </a:r>
            <a:endParaRPr lang="en-GB" sz="3600">
              <a:latin typeface="Times New Roman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Keeps course materials </a:t>
            </a:r>
            <a:r>
              <a:rPr lang="en-GB" sz="3600" b="1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always in sync</a:t>
            </a:r>
            <a:r>
              <a:rPr lang="en-GB" sz="3600">
                <a:latin typeface="Times New Roman"/>
                <a:ea typeface="+mn-lt"/>
                <a:cs typeface="+mn-lt"/>
              </a:rPr>
              <a:t> with Drive</a:t>
            </a:r>
            <a:endParaRPr lang="en-GB" sz="3600">
              <a:latin typeface="Times New Roman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GB" sz="2800">
              <a:ea typeface="Calibri"/>
              <a:cs typeface="Calibri"/>
            </a:endParaRPr>
          </a:p>
        </p:txBody>
      </p:sp>
      <p:pic>
        <p:nvPicPr>
          <p:cNvPr id="8" name="Picture 7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84EBEA15-C937-6410-232C-D4D86AD82A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6" t="27187" r="2121" b="17814"/>
          <a:stretch>
            <a:fillRect/>
          </a:stretch>
        </p:blipFill>
        <p:spPr>
          <a:xfrm>
            <a:off x="7550912" y="3044504"/>
            <a:ext cx="11596012" cy="6455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7B683C-5AE3-A8F7-0CE5-CFA37FB759DE}"/>
              </a:ext>
            </a:extLst>
          </p:cNvPr>
          <p:cNvSpPr txBox="1"/>
          <p:nvPr/>
        </p:nvSpPr>
        <p:spPr>
          <a:xfrm>
            <a:off x="7562408" y="9633958"/>
            <a:ext cx="64392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Times New Roman"/>
                <a:ea typeface="Calibri"/>
                <a:cs typeface="Calibri"/>
              </a:rPr>
              <a:t>Figure 2 : Synchronization Pipeline</a:t>
            </a:r>
          </a:p>
        </p:txBody>
      </p:sp>
    </p:spTree>
    <p:extLst>
      <p:ext uri="{BB962C8B-B14F-4D97-AF65-F5344CB8AC3E}">
        <p14:creationId xmlns:p14="http://schemas.microsoft.com/office/powerpoint/2010/main" val="864102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EDEF2-6CF4-5300-048B-CD94C73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6DBC00E-4766-25B3-152D-1C8142D9BB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RAG Pipeline</a:t>
            </a:r>
            <a:endParaRPr lang="en-US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F122-FAD4-9D56-D1BC-9246338A2DE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8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2729F2-CD7C-9FAB-1C39-0BBC353836EB}"/>
              </a:ext>
            </a:extLst>
          </p:cNvPr>
          <p:cNvSpPr txBox="1"/>
          <p:nvPr/>
        </p:nvSpPr>
        <p:spPr>
          <a:xfrm>
            <a:off x="798670" y="3169722"/>
            <a:ext cx="8560746" cy="5809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Embeds Drive files using</a:t>
            </a:r>
            <a:endParaRPr lang="en-US" sz="3600">
              <a:latin typeface="Times New Roman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GB" sz="3600">
                <a:latin typeface="Times New Roman"/>
                <a:ea typeface="+mn-lt"/>
                <a:cs typeface="+mn-lt"/>
              </a:rPr>
              <a:t>  OpenAI/Gemini.</a:t>
            </a:r>
            <a:endParaRPr lang="en-US" sz="3600">
              <a:latin typeface="Times New Roman"/>
              <a:ea typeface="+mn-lt"/>
              <a:cs typeface="+mn-lt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Builds context for the model </a:t>
            </a:r>
          </a:p>
          <a:p>
            <a:pPr>
              <a:lnSpc>
                <a:spcPct val="150000"/>
              </a:lnSpc>
            </a:pPr>
            <a:r>
              <a:rPr lang="en-GB" sz="3600">
                <a:latin typeface="Times New Roman"/>
                <a:ea typeface="+mn-lt"/>
                <a:cs typeface="+mn-lt"/>
              </a:rPr>
              <a:t> using retrieved chunks.</a:t>
            </a:r>
            <a:endParaRPr lang="en-GB" sz="3600">
              <a:latin typeface="Times New Roman"/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GB" sz="3600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Prevents hallucinations </a:t>
            </a:r>
            <a:r>
              <a:rPr lang="en-GB" sz="3600">
                <a:latin typeface="Times New Roman"/>
                <a:ea typeface="+mn-lt"/>
                <a:cs typeface="+mn-lt"/>
              </a:rPr>
              <a:t>by anchoring</a:t>
            </a:r>
          </a:p>
          <a:p>
            <a:pPr>
              <a:lnSpc>
                <a:spcPct val="150000"/>
              </a:lnSpc>
            </a:pPr>
            <a:r>
              <a:rPr lang="en-GB" sz="3600">
                <a:latin typeface="Times New Roman"/>
                <a:ea typeface="+mn-lt"/>
                <a:cs typeface="+mn-lt"/>
              </a:rPr>
              <a:t>   the model to the source files.</a:t>
            </a:r>
            <a:endParaRPr lang="en-GB" sz="3600">
              <a:latin typeface="Times New Roman"/>
              <a:ea typeface="Calibri"/>
              <a:cs typeface="Calibri"/>
            </a:endParaRPr>
          </a:p>
          <a:p>
            <a:pPr marL="457200" indent="-457200" algn="l">
              <a:lnSpc>
                <a:spcPct val="150000"/>
              </a:lnSpc>
              <a:buFont typeface="Arial"/>
              <a:buChar char="•"/>
            </a:pPr>
            <a:endParaRPr lang="en-GB" sz="3600">
              <a:latin typeface="Times New Roman"/>
              <a:ea typeface="Calibri"/>
              <a:cs typeface="Calibri"/>
            </a:endParaRPr>
          </a:p>
        </p:txBody>
      </p:sp>
      <p:pic>
        <p:nvPicPr>
          <p:cNvPr id="7" name="Picture 6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2DD6D5F5-DD5D-C2B9-7F35-41F0C03B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69" r="7270" b="621"/>
          <a:stretch>
            <a:fillRect/>
          </a:stretch>
        </p:blipFill>
        <p:spPr>
          <a:xfrm>
            <a:off x="8515448" y="5829281"/>
            <a:ext cx="10981849" cy="34706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112360-0852-88DA-A00A-7710A311C3C0}"/>
              </a:ext>
            </a:extLst>
          </p:cNvPr>
          <p:cNvSpPr txBox="1"/>
          <p:nvPr/>
        </p:nvSpPr>
        <p:spPr>
          <a:xfrm>
            <a:off x="9289212" y="9256730"/>
            <a:ext cx="64642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latin typeface="Times New Roman"/>
                <a:ea typeface="Calibri"/>
                <a:cs typeface="Calibri"/>
              </a:rPr>
              <a:t>Figure 3: Rag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A4C4A-DD5E-66EB-03BC-C5A37AAC6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237" y="2732968"/>
            <a:ext cx="10984045" cy="28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91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35875-462F-C499-D380-98856BF56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0000B1B-EF7A-EC36-F4E0-47D880E42E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0576" y="2027127"/>
            <a:ext cx="15052491" cy="694421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</a:pPr>
            <a:r>
              <a:rPr lang="en-US" sz="4400">
                <a:solidFill>
                  <a:srgbClr val="840132"/>
                </a:solidFill>
                <a:latin typeface="Times New Roman"/>
              </a:rPr>
              <a:t>Memory Management </a:t>
            </a:r>
            <a:endParaRPr lang="en-US" err="1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0381A-8601-D6E7-CDAB-852D4488DF9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GB"/>
              <a:t>9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022182-4869-FAC6-0BFA-1A784906A937}"/>
              </a:ext>
            </a:extLst>
          </p:cNvPr>
          <p:cNvSpPr txBox="1"/>
          <p:nvPr/>
        </p:nvSpPr>
        <p:spPr>
          <a:xfrm>
            <a:off x="700087" y="3244597"/>
            <a:ext cx="9345600" cy="4734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3600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 </a:t>
            </a:r>
            <a:r>
              <a:rPr lang="en-GB" sz="3600" b="1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Sliding window</a:t>
            </a:r>
            <a:r>
              <a:rPr lang="en-GB" sz="3600">
                <a:latin typeface="Times New Roman"/>
                <a:ea typeface="+mn-lt"/>
                <a:cs typeface="+mn-lt"/>
              </a:rPr>
              <a:t> of the last </a:t>
            </a:r>
            <a:r>
              <a:rPr lang="en-GB" sz="3600" b="1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12 messages </a:t>
            </a:r>
            <a:endParaRPr lang="en-US" sz="3600"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GB" sz="3600">
                <a:latin typeface="Times New Roman"/>
                <a:ea typeface="+mn-lt"/>
                <a:cs typeface="+mn-lt"/>
              </a:rPr>
              <a:t>    for short-term context.</a:t>
            </a:r>
            <a:endParaRPr lang="en-US" sz="3600"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GB" sz="3600">
              <a:latin typeface="Times New Roman"/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3600">
                <a:latin typeface="Times New Roman"/>
                <a:ea typeface="+mn-lt"/>
                <a:cs typeface="+mn-lt"/>
              </a:rPr>
              <a:t>Older messages are </a:t>
            </a:r>
            <a:r>
              <a:rPr lang="en-GB" sz="3600" b="1">
                <a:solidFill>
                  <a:srgbClr val="840132"/>
                </a:solidFill>
                <a:latin typeface="Times New Roman"/>
                <a:ea typeface="+mn-lt"/>
                <a:cs typeface="+mn-lt"/>
              </a:rPr>
              <a:t>summarized</a:t>
            </a:r>
            <a:r>
              <a:rPr lang="en-GB" sz="3600">
                <a:latin typeface="Times New Roman"/>
                <a:ea typeface="+mn-lt"/>
                <a:cs typeface="+mn-lt"/>
              </a:rPr>
              <a:t> as</a:t>
            </a:r>
          </a:p>
          <a:p>
            <a:pPr>
              <a:lnSpc>
                <a:spcPct val="150000"/>
              </a:lnSpc>
            </a:pPr>
            <a:r>
              <a:rPr lang="en-GB" sz="3600">
                <a:latin typeface="Times New Roman"/>
                <a:ea typeface="+mn-lt"/>
                <a:cs typeface="+mn-lt"/>
              </a:rPr>
              <a:t> long-term memory in addition to the RAG.</a:t>
            </a:r>
            <a:endParaRPr lang="en-GB" sz="3600">
              <a:latin typeface="Times New Roman"/>
              <a:ea typeface="Calibri"/>
              <a:cs typeface="Calibri"/>
            </a:endParaRPr>
          </a:p>
          <a:p>
            <a:pPr algn="l">
              <a:lnSpc>
                <a:spcPct val="150000"/>
              </a:lnSpc>
            </a:pPr>
            <a:endParaRPr lang="en-GB" sz="2400">
              <a:latin typeface="Times New Roman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1193A-16C7-8074-2229-C1D49D83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286" y="4031823"/>
            <a:ext cx="11028244" cy="27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02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679</Words>
  <Application>Microsoft Office PowerPoint</Application>
  <PresentationFormat>Custom</PresentationFormat>
  <Paragraphs>118</Paragraphs>
  <Slides>19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Arial</vt:lpstr>
      <vt:lpstr>Calibri</vt:lpstr>
      <vt:lpstr>Times New Roman</vt:lpstr>
      <vt:lpstr>Office Theme</vt:lpstr>
      <vt:lpstr>PowerPoint Presentation</vt:lpstr>
      <vt:lpstr>TA Agent Builder</vt:lpstr>
      <vt:lpstr>Motivation</vt:lpstr>
      <vt:lpstr>System Overview</vt:lpstr>
      <vt:lpstr>PowerPoint Presentation</vt:lpstr>
      <vt:lpstr>Agent Builder UI: Professors can create a course-specific agent in minutes</vt:lpstr>
      <vt:lpstr>Drive Synchronization</vt:lpstr>
      <vt:lpstr>RAG Pipeline</vt:lpstr>
      <vt:lpstr>Memory Management </vt:lpstr>
      <vt:lpstr>Agent Management</vt:lpstr>
      <vt:lpstr>Agent Monitoring</vt:lpstr>
      <vt:lpstr>System Evaluation</vt:lpstr>
      <vt:lpstr>Results - Average Semantic Relation</vt:lpstr>
      <vt:lpstr>Results - Average Cost per Question</vt:lpstr>
      <vt:lpstr>Results - Total Tokens</vt:lpstr>
      <vt:lpstr>Results - Average Latency (seconds)</vt:lpstr>
      <vt:lpstr>PowerPoint Presentation</vt:lpstr>
      <vt:lpstr>PowerPoint Presentation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zeina nasser</dc:creator>
  <cp:lastModifiedBy>Rasha Malaeb</cp:lastModifiedBy>
  <cp:revision>128</cp:revision>
  <dcterms:created xsi:type="dcterms:W3CDTF">2024-04-14T16:39:23Z</dcterms:created>
  <dcterms:modified xsi:type="dcterms:W3CDTF">2025-11-28T05:50:38Z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2024-02-01T00:00:00Z</vt:filetime>
  </property>
  <property fmtid="{D5CDD505-2E9C-101B-9397-08002B2CF9AE}" pid="3" name="LastSaved">
    <vt:filetime>2024-04-14T00:00:00Z</vt:filetime>
  </property>
</Properties>
</file>